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0.jpg" ContentType="image/jpg"/>
  <Override PartName="/ppt/media/image51.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4" r:id="rId3"/>
    <p:sldMasterId id="2147483737" r:id="rId4"/>
    <p:sldMasterId id="2147483770" r:id="rId5"/>
  </p:sldMasterIdLst>
  <p:notesMasterIdLst>
    <p:notesMasterId r:id="rId47"/>
  </p:notesMasterIdLst>
  <p:sldIdLst>
    <p:sldId id="322" r:id="rId6"/>
    <p:sldId id="316" r:id="rId7"/>
    <p:sldId id="498" r:id="rId8"/>
    <p:sldId id="499" r:id="rId9"/>
    <p:sldId id="304" r:id="rId10"/>
    <p:sldId id="380" r:id="rId11"/>
    <p:sldId id="256" r:id="rId12"/>
    <p:sldId id="257" r:id="rId13"/>
    <p:sldId id="1197" r:id="rId14"/>
    <p:sldId id="297" r:id="rId15"/>
    <p:sldId id="1172" r:id="rId16"/>
    <p:sldId id="258" r:id="rId17"/>
    <p:sldId id="264" r:id="rId18"/>
    <p:sldId id="10325" r:id="rId19"/>
    <p:sldId id="260" r:id="rId20"/>
    <p:sldId id="263" r:id="rId21"/>
    <p:sldId id="959" r:id="rId22"/>
    <p:sldId id="10326" r:id="rId23"/>
    <p:sldId id="13061" r:id="rId24"/>
    <p:sldId id="266" r:id="rId25"/>
    <p:sldId id="395" r:id="rId26"/>
    <p:sldId id="13059" r:id="rId27"/>
    <p:sldId id="13060" r:id="rId28"/>
    <p:sldId id="961" r:id="rId29"/>
    <p:sldId id="265" r:id="rId30"/>
    <p:sldId id="261" r:id="rId31"/>
    <p:sldId id="262" r:id="rId32"/>
    <p:sldId id="13063" r:id="rId33"/>
    <p:sldId id="13064" r:id="rId34"/>
    <p:sldId id="270" r:id="rId35"/>
    <p:sldId id="269" r:id="rId36"/>
    <p:sldId id="13065" r:id="rId37"/>
    <p:sldId id="13066" r:id="rId38"/>
    <p:sldId id="13067" r:id="rId39"/>
    <p:sldId id="271" r:id="rId40"/>
    <p:sldId id="273" r:id="rId41"/>
    <p:sldId id="272" r:id="rId42"/>
    <p:sldId id="274" r:id="rId43"/>
    <p:sldId id="13068" r:id="rId44"/>
    <p:sldId id="277" r:id="rId45"/>
    <p:sldId id="2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Jahries" initials="KJ" lastIdx="11" clrIdx="0">
    <p:extLst>
      <p:ext uri="{19B8F6BF-5375-455C-9EA6-DF929625EA0E}">
        <p15:presenceInfo xmlns:p15="http://schemas.microsoft.com/office/powerpoint/2012/main" userId="S::KateJ@thenationalcouncil.org::6d198926-4cde-4923-8264-38dc5252bc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5E29"/>
    <a:srgbClr val="EE8054"/>
    <a:srgbClr val="FED209"/>
    <a:srgbClr val="53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3C5FF-7356-4E73-B8D0-5DB40FA6C7A1}" v="7" dt="2021-10-11T16:14:57.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79553" autoAdjust="0"/>
  </p:normalViewPr>
  <p:slideViewPr>
    <p:cSldViewPr snapToGrid="0" snapToObjects="1">
      <p:cViewPr varScale="1">
        <p:scale>
          <a:sx n="61" d="100"/>
          <a:sy n="61" d="100"/>
        </p:scale>
        <p:origin x="138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8T17:45:50.480" idx="2">
    <p:pos x="6274" y="1180"/>
    <p:text>Pulled these from the following blog posts:</p:text>
    <p:extLst>
      <p:ext uri="{C676402C-5697-4E1C-873F-D02D1690AC5C}">
        <p15:threadingInfo xmlns:p15="http://schemas.microsoft.com/office/powerpoint/2012/main" timeZoneBias="240"/>
      </p:ext>
    </p:extLst>
  </p:cm>
  <p:cm authorId="1" dt="2021-06-28T17:46:12.313" idx="3">
    <p:pos x="6274" y="1276"/>
    <p:text>https://www.mentalhealthfirstaid.org/2019/08/how-to-support-a-loved-one-whos-going-through-a-tough-time/</p:text>
    <p:extLst>
      <p:ext uri="{C676402C-5697-4E1C-873F-D02D1690AC5C}">
        <p15:threadingInfo xmlns:p15="http://schemas.microsoft.com/office/powerpoint/2012/main" timeZoneBias="240">
          <p15:parentCm authorId="1" idx="2"/>
        </p15:threadingInfo>
      </p:ext>
    </p:extLst>
  </p:cm>
  <p:cm authorId="1" dt="2021-06-28T17:49:20.562" idx="4">
    <p:pos x="6274" y="1372"/>
    <p:text>https://www.mentalhealthfirstaid.org/2020/08/what-not-to-do-seven-things-to-keep-in-mind-when-helping-someone-with-a-mental-health-challenge/</p:text>
    <p:extLst>
      <p:ext uri="{C676402C-5697-4E1C-873F-D02D1690AC5C}">
        <p15:threadingInfo xmlns:p15="http://schemas.microsoft.com/office/powerpoint/2012/main" timeZoneBias="240">
          <p15:parentCm authorId="1" idx="2"/>
        </p15:threadingInfo>
      </p:ext>
    </p:extLst>
  </p:cm>
  <p:cm authorId="1" dt="2021-06-28T18:40:03.126" idx="11">
    <p:pos x="6274" y="1468"/>
    <p:text>https://www.mentalhealthfirstaid.org/2018/06/5-tips-conversation-mental-health/</p:text>
    <p:extLst>
      <p:ext uri="{C676402C-5697-4E1C-873F-D02D1690AC5C}">
        <p15:threadingInfo xmlns:p15="http://schemas.microsoft.com/office/powerpoint/2012/main" timeZoneBias="24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C2588-459E-40AD-AE7F-91A2E7137AD3}"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14BF4-F15F-4D04-A19F-E9CA6CAA1AF3}" type="slidenum">
              <a:rPr lang="en-US" smtClean="0"/>
              <a:t>‹#›</a:t>
            </a:fld>
            <a:endParaRPr lang="en-US"/>
          </a:p>
        </p:txBody>
      </p:sp>
    </p:spTree>
    <p:extLst>
      <p:ext uri="{BB962C8B-B14F-4D97-AF65-F5344CB8AC3E}">
        <p14:creationId xmlns:p14="http://schemas.microsoft.com/office/powerpoint/2010/main" val="252142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14BF4-F15F-4D04-A19F-E9CA6CAA1AF3}" type="slidenum">
              <a:rPr lang="en-US" smtClean="0"/>
              <a:t>2</a:t>
            </a:fld>
            <a:endParaRPr lang="en-US"/>
          </a:p>
        </p:txBody>
      </p:sp>
    </p:spTree>
    <p:extLst>
      <p:ext uri="{BB962C8B-B14F-4D97-AF65-F5344CB8AC3E}">
        <p14:creationId xmlns:p14="http://schemas.microsoft.com/office/powerpoint/2010/main" val="3656725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C62F3D-CC89-4BC2-9E76-994D28FC91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42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A2F17D-4EA8-411C-B701-D25D67D8E1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42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3564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09412" rtl="0" eaLnBrk="1" fontAlgn="auto" latinLnBrk="0" hangingPunct="1">
              <a:lnSpc>
                <a:spcPct val="100000"/>
              </a:lnSpc>
              <a:spcBef>
                <a:spcPts val="0"/>
              </a:spcBef>
              <a:spcAft>
                <a:spcPts val="0"/>
              </a:spcAft>
              <a:buClrTx/>
              <a:buSzTx/>
              <a:buFontTx/>
              <a:buNone/>
              <a:tabLst/>
              <a:defRPr/>
            </a:pPr>
            <a:fld id="{AC81FE22-A185-4906-9A4F-1235ACEA0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941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92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defined by SAMSHA; Trauma simply is anything that overwhelms a persons capacity to cope. </a:t>
            </a:r>
          </a:p>
          <a:p>
            <a:endParaRPr lang="en-US" dirty="0"/>
          </a:p>
          <a:p>
            <a:r>
              <a:rPr lang="en-US" dirty="0"/>
              <a:t>Three E’s of trauma:</a:t>
            </a:r>
          </a:p>
          <a:p>
            <a:r>
              <a:rPr lang="en-US" b="1" dirty="0"/>
              <a:t>Event </a:t>
            </a:r>
            <a:r>
              <a:rPr lang="en-US" dirty="0"/>
              <a:t>– this can be anything!  (i.e. loss of a job, extreme working conditions, $$ Pandemic)</a:t>
            </a:r>
          </a:p>
          <a:p>
            <a:r>
              <a:rPr lang="en-US" b="1" dirty="0"/>
              <a:t>Experience</a:t>
            </a:r>
            <a:r>
              <a:rPr lang="en-US" dirty="0"/>
              <a:t> – what the person felt, their view of what happened to them</a:t>
            </a:r>
          </a:p>
          <a:p>
            <a:r>
              <a:rPr lang="en-US" b="1" dirty="0"/>
              <a:t>Effect</a:t>
            </a:r>
            <a:r>
              <a:rPr lang="en-US" dirty="0"/>
              <a:t> – Impact that what happened to a person has on how they now experience their world. (i.e. mental, physical, social, emotional, spiritual)</a:t>
            </a:r>
          </a:p>
        </p:txBody>
      </p:sp>
    </p:spTree>
    <p:extLst>
      <p:ext uri="{BB962C8B-B14F-4D97-AF65-F5344CB8AC3E}">
        <p14:creationId xmlns:p14="http://schemas.microsoft.com/office/powerpoint/2010/main" val="200254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49" indent="-176649">
              <a:buFont typeface="Arial" pitchFamily="34" charset="0"/>
              <a:buChar char="•"/>
            </a:pPr>
            <a:r>
              <a:rPr lang="en-US" dirty="0"/>
              <a:t>Trauma can have both short- and long-term effects, and impact may not be immediately recognized.</a:t>
            </a:r>
          </a:p>
          <a:p>
            <a:pPr marL="176649" indent="-176649">
              <a:buFont typeface="Arial" pitchFamily="34" charset="0"/>
              <a:buChar char="•"/>
            </a:pPr>
            <a:endParaRPr lang="en-US" dirty="0"/>
          </a:p>
          <a:p>
            <a:pPr marL="176649" indent="-176649">
              <a:buFont typeface="Arial" pitchFamily="34" charset="0"/>
              <a:buChar char="•"/>
            </a:pPr>
            <a:r>
              <a:rPr lang="en-US" dirty="0"/>
              <a:t>Trauma may affect an individual’s physiological responses, psychological well-being, social relationships, and/or spiritual beliefs. </a:t>
            </a:r>
          </a:p>
          <a:p>
            <a:pPr marL="176649" indent="-176649">
              <a:buFont typeface="Arial" pitchFamily="34" charset="0"/>
              <a:buChar char="•"/>
            </a:pPr>
            <a:endParaRPr lang="en-US" dirty="0"/>
          </a:p>
          <a:p>
            <a:pPr marL="173370" indent="-173370">
              <a:buFont typeface="Arial" panose="020B0604020202020204" pitchFamily="34" charset="0"/>
              <a:buChar char="•"/>
            </a:pPr>
            <a:r>
              <a:rPr lang="en-US" dirty="0"/>
              <a:t>Short and long term effects hinder an</a:t>
            </a:r>
            <a:r>
              <a:rPr lang="en-US" baseline="0" dirty="0"/>
              <a:t> individuals persons ability to have a sense of control, connection and meaning.</a:t>
            </a:r>
            <a:endParaRPr lang="en-US" dirty="0"/>
          </a:p>
          <a:p>
            <a:endParaRPr lang="en-US" dirty="0"/>
          </a:p>
        </p:txBody>
      </p:sp>
    </p:spTree>
    <p:extLst>
      <p:ext uri="{BB962C8B-B14F-4D97-AF65-F5344CB8AC3E}">
        <p14:creationId xmlns:p14="http://schemas.microsoft.com/office/powerpoint/2010/main" val="140741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2158F4-0738-4818-99F8-7C19032E770C}" type="slidenum">
              <a:rPr kumimoji="0" lang="en-US" sz="1200" b="0" i="0" u="none" strike="noStrike" kern="1200" cap="none" spc="0" normalizeH="0" baseline="0" noProof="0" smtClean="0">
                <a:ln>
                  <a:noFill/>
                </a:ln>
                <a:solidFill>
                  <a:srgbClr val="000000"/>
                </a:solidFill>
                <a:effectLst/>
                <a:uLnTx/>
                <a:uFillTx/>
                <a:latin typeface="Arial" pitchFamily="34" charset="0"/>
                <a:ea typeface="ヒラギノ角ゴ Pro W3"/>
                <a:cs typeface="ヒラギノ角ゴ Pro W3"/>
                <a:sym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pitchFamily="34" charset="0"/>
              <a:ea typeface="ヒラギノ角ゴ Pro W3"/>
              <a:cs typeface="ヒラギノ角ゴ Pro W3"/>
              <a:sym typeface="Arial" pitchFamily="34"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marL="0" indent="0" eaLnBrk="1" hangingPunct="1">
              <a:buNone/>
            </a:pPr>
            <a:r>
              <a:rPr lang="en-US" dirty="0">
                <a:latin typeface="Arial" pitchFamily="34" charset="0"/>
              </a:rPr>
              <a:t>Let’s review some of the signs and symptoms of potential mental illnesses, substance use disorders or suicide risk:</a:t>
            </a:r>
          </a:p>
          <a:p>
            <a:pPr marL="0" indent="0" eaLnBrk="1" hangingPunct="1">
              <a:buNone/>
            </a:pPr>
            <a:endParaRPr lang="en-US" dirty="0">
              <a:latin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People with depression and other mental health disorders do not necessarily have </a:t>
            </a:r>
            <a:r>
              <a:rPr lang="en-US" sz="1200" u="sng"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the signs and symptoms listed, but this may help you understand what to look for—what could be a warning sign of something serious.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Early intervention can prevent many of the long-term effects on a person’s physical and mental health, social relationships, educational progress, financial stability, and employment</a:t>
            </a:r>
          </a:p>
          <a:p>
            <a:pPr marL="171450" indent="-171450" eaLnBrk="1" hangingPunct="1">
              <a:buFont typeface="Arial" panose="020B0604020202020204" pitchFamily="34" charset="0"/>
              <a:buChar char="•"/>
            </a:pPr>
            <a:r>
              <a:rPr lang="en-US" dirty="0">
                <a:latin typeface="Arial" pitchFamily="34" charset="0"/>
              </a:rPr>
              <a:t>For this reason, it is important to </a:t>
            </a:r>
            <a:r>
              <a:rPr lang="en-US" b="1" dirty="0">
                <a:latin typeface="Arial" pitchFamily="34" charset="0"/>
              </a:rPr>
              <a:t>notice any changes</a:t>
            </a:r>
            <a:r>
              <a:rPr lang="en-US" dirty="0">
                <a:latin typeface="Arial" pitchFamily="34" charset="0"/>
              </a:rPr>
              <a:t>—especially those related to hopelessness and helplessness as this can lead to thoughts (or discussion) of death and suicide</a:t>
            </a:r>
          </a:p>
        </p:txBody>
      </p:sp>
    </p:spTree>
    <p:extLst>
      <p:ext uri="{BB962C8B-B14F-4D97-AF65-F5344CB8AC3E}">
        <p14:creationId xmlns:p14="http://schemas.microsoft.com/office/powerpoint/2010/main" val="133945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339DF8-B29E-4CD0-9FA6-DE98D1C6BE4A}" type="slidenum">
              <a:rPr lang="en-US" smtClean="0"/>
              <a:t>21</a:t>
            </a:fld>
            <a:endParaRPr lang="en-US"/>
          </a:p>
        </p:txBody>
      </p:sp>
    </p:spTree>
    <p:extLst>
      <p:ext uri="{BB962C8B-B14F-4D97-AF65-F5344CB8AC3E}">
        <p14:creationId xmlns:p14="http://schemas.microsoft.com/office/powerpoint/2010/main" val="409434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latin typeface="+mn-lt"/>
                <a:ea typeface="+mn-ea"/>
                <a:cs typeface="+mn-cs"/>
              </a:rPr>
              <a:t>DSM-5 + Additional information on the areas outlined</a:t>
            </a:r>
          </a:p>
          <a:p>
            <a:endParaRPr lang="en-US" sz="1200" kern="1200" dirty="0">
              <a:latin typeface="+mn-lt"/>
              <a:ea typeface="+mn-ea"/>
              <a:cs typeface="+mn-cs"/>
            </a:endParaRPr>
          </a:p>
          <a:p>
            <a:r>
              <a:rPr lang="en-US" sz="1200" kern="1200" dirty="0">
                <a:latin typeface="+mn-lt"/>
                <a:ea typeface="+mn-ea"/>
                <a:cs typeface="+mn-cs"/>
              </a:rPr>
              <a:t>Early, Worsening and Crisis Signs and Symptoms (Builds)</a:t>
            </a:r>
          </a:p>
          <a:p>
            <a:pPr>
              <a:buClrTx/>
              <a:buFont typeface="Arial" panose="020B0604020202020204" pitchFamily="34" charset="0"/>
              <a:buNone/>
            </a:pPr>
            <a:endParaRPr lang="en-US" sz="1200" b="0" dirty="0">
              <a:solidFill>
                <a:schemeClr val="bg1"/>
              </a:solidFill>
            </a:endParaRPr>
          </a:p>
          <a:p>
            <a:pPr>
              <a:buClrTx/>
              <a:buFont typeface="Arial" panose="020B0604020202020204" pitchFamily="34" charset="0"/>
              <a:buNone/>
            </a:pPr>
            <a:r>
              <a:rPr lang="en-US" sz="1200" b="0" dirty="0">
                <a:solidFill>
                  <a:schemeClr val="bg1"/>
                </a:solidFill>
              </a:rPr>
              <a:t>Participant Processing Guide</a:t>
            </a:r>
            <a:r>
              <a:rPr lang="en-US" sz="1200" b="0" kern="1200" dirty="0">
                <a:solidFill>
                  <a:schemeClr val="bg1"/>
                </a:solidFill>
                <a:latin typeface="+mn-lt"/>
                <a:ea typeface="+mn-ea"/>
                <a:cs typeface="+mn-cs"/>
              </a:rPr>
              <a:t>: </a:t>
            </a:r>
            <a:r>
              <a:rPr lang="en-US" sz="1800" dirty="0">
                <a:solidFill>
                  <a:schemeClr val="bg1"/>
                </a:solidFill>
                <a:latin typeface="+mn-lt"/>
              </a:rPr>
              <a:t>Includes the course handouts and space for taking notes during activities such as:</a:t>
            </a:r>
          </a:p>
          <a:p>
            <a:pPr marL="800100" lvl="1" indent="-342900">
              <a:buClrTx/>
              <a:buFont typeface="Courier New" panose="02070309020205020404" pitchFamily="49" charset="0"/>
              <a:buChar char="o"/>
            </a:pPr>
            <a:r>
              <a:rPr lang="en-US" sz="1800" dirty="0">
                <a:solidFill>
                  <a:schemeClr val="bg1"/>
                </a:solidFill>
                <a:latin typeface="+mn-lt"/>
              </a:rPr>
              <a:t>Case scenario practice</a:t>
            </a:r>
          </a:p>
          <a:p>
            <a:pPr marL="800100" lvl="1" indent="-342900">
              <a:buClrTx/>
              <a:buFont typeface="Courier New" panose="02070309020205020404" pitchFamily="49" charset="0"/>
              <a:buChar char="o"/>
            </a:pPr>
            <a:r>
              <a:rPr lang="en-US" sz="1800" dirty="0">
                <a:solidFill>
                  <a:schemeClr val="bg1"/>
                </a:solidFill>
                <a:latin typeface="+mn-lt"/>
              </a:rPr>
              <a:t>Action steps for self-care</a:t>
            </a:r>
          </a:p>
          <a:p>
            <a:pPr marL="800100" lvl="1" indent="-342900">
              <a:buClrTx/>
              <a:buFont typeface="Courier New" panose="02070309020205020404" pitchFamily="49" charset="0"/>
              <a:buChar char="o"/>
            </a:pPr>
            <a:r>
              <a:rPr lang="en-US" sz="1800" dirty="0">
                <a:solidFill>
                  <a:schemeClr val="bg1"/>
                </a:solidFill>
                <a:latin typeface="+mn-lt"/>
              </a:rPr>
              <a:t>Resources</a:t>
            </a:r>
          </a:p>
          <a:p>
            <a:pPr marL="800100" lvl="1" indent="-342900">
              <a:buClrTx/>
              <a:buFont typeface="Courier New" panose="02070309020205020404" pitchFamily="49" charset="0"/>
              <a:buChar char="o"/>
            </a:pPr>
            <a:r>
              <a:rPr lang="en-US" sz="1800" dirty="0">
                <a:solidFill>
                  <a:schemeClr val="bg1"/>
                </a:solidFill>
                <a:latin typeface="+mn-lt"/>
              </a:rPr>
              <a:t>Key Takeaways</a:t>
            </a:r>
          </a:p>
          <a:p>
            <a:endParaRPr lang="en-US" b="0" dirty="0"/>
          </a:p>
        </p:txBody>
      </p:sp>
      <p:sp>
        <p:nvSpPr>
          <p:cNvPr id="4" name="Slide Number Placeholder 3"/>
          <p:cNvSpPr>
            <a:spLocks noGrp="1"/>
          </p:cNvSpPr>
          <p:nvPr>
            <p:ph type="sldNum" sz="quarter" idx="5"/>
          </p:nvPr>
        </p:nvSpPr>
        <p:spPr/>
        <p:txBody>
          <a:bodyPr/>
          <a:lstStyle/>
          <a:p>
            <a:fld id="{AF339DF8-B29E-4CD0-9FA6-DE98D1C6BE4A}" type="slidenum">
              <a:rPr lang="en-US" smtClean="0"/>
              <a:t>22</a:t>
            </a:fld>
            <a:endParaRPr lang="en-US"/>
          </a:p>
        </p:txBody>
      </p:sp>
    </p:spTree>
    <p:extLst>
      <p:ext uri="{BB962C8B-B14F-4D97-AF65-F5344CB8AC3E}">
        <p14:creationId xmlns:p14="http://schemas.microsoft.com/office/powerpoint/2010/main" val="67837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that audiences can include:</a:t>
            </a:r>
          </a:p>
          <a:p>
            <a:pPr algn="l"/>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a:cs typeface="Arial"/>
              </a:rPr>
              <a:t>Law enforcement and emergency services personnel</a:t>
            </a:r>
            <a:r>
              <a:rPr lang="en-US" sz="1800">
                <a:solidFill>
                  <a:srgbClr val="000000"/>
                </a:solidFill>
                <a:latin typeface="Arial"/>
                <a:cs typeface="Arial"/>
              </a:rPr>
              <a:t> </a:t>
            </a:r>
          </a:p>
          <a:p>
            <a:r>
              <a:rPr lang="en-US" sz="1800" b="0" i="0" u="none" strike="noStrike" baseline="0">
                <a:solidFill>
                  <a:srgbClr val="000000"/>
                </a:solidFill>
              </a:rPr>
              <a:t>Families, caregivers, and service providers</a:t>
            </a:r>
            <a:r>
              <a:rPr lang="en-US" sz="1800">
                <a:solidFill>
                  <a:srgbClr val="000000"/>
                </a:solidFill>
              </a:rPr>
              <a:t> </a:t>
            </a:r>
            <a:endParaRPr lang="en-US" sz="1800" b="0" i="0" u="none" strike="noStrike" baseline="0">
              <a:solidFill>
                <a:srgbClr val="000000"/>
              </a:solidFill>
              <a:cs typeface="Calibri"/>
            </a:endParaRPr>
          </a:p>
          <a:p>
            <a:pPr>
              <a:defRPr/>
            </a:pPr>
            <a:r>
              <a:rPr lang="en-US" sz="1200" b="0" i="0" u="none" strike="noStrike" baseline="0">
                <a:solidFill>
                  <a:srgbClr val="000000"/>
                </a:solidFill>
                <a:latin typeface="Arial"/>
                <a:cs typeface="Arial"/>
              </a:rPr>
              <a:t>Parents and caregivers of children and youth with a serious emotional disturbance or youth experiencing a </a:t>
            </a:r>
            <a:r>
              <a:rPr lang="en-US" sz="1200" b="1" i="0" u="none" strike="noStrike" baseline="0">
                <a:solidFill>
                  <a:srgbClr val="000000"/>
                </a:solidFill>
                <a:latin typeface="Arial"/>
                <a:cs typeface="Arial"/>
              </a:rPr>
              <a:t>first episode of psychosis.</a:t>
            </a:r>
            <a:r>
              <a:rPr lang="en-US" b="1">
                <a:solidFill>
                  <a:srgbClr val="000000"/>
                </a:solidFill>
                <a:latin typeface="Arial"/>
                <a:cs typeface="Arial"/>
              </a:rPr>
              <a:t> </a:t>
            </a:r>
            <a:endParaRPr lang="en-US" sz="1200" b="1" i="0" u="none" strike="noStrike" baseline="0">
              <a:solidFill>
                <a:srgbClr val="000000"/>
              </a:solidFill>
              <a:latin typeface="Arial" panose="020B0604020202020204" pitchFamily="34" charset="0"/>
              <a:cs typeface="Arial"/>
            </a:endParaRPr>
          </a:p>
          <a:p>
            <a:endParaRPr lang="en-US">
              <a:cs typeface="Calibri"/>
            </a:endParaRPr>
          </a:p>
          <a:p>
            <a:r>
              <a:rPr lang="en-US">
                <a:cs typeface="Calibri"/>
              </a:rPr>
              <a:t>Options are far-reaching</a:t>
            </a:r>
          </a:p>
          <a:p>
            <a:endParaRPr lang="en-US">
              <a:cs typeface="Calibri"/>
            </a:endParaRPr>
          </a:p>
          <a:p>
            <a:endParaRPr lang="en-US">
              <a:cs typeface="Calibri"/>
            </a:endParaRPr>
          </a:p>
          <a:p>
            <a:pPr marL="171450" indent="-171450">
              <a:buFont typeface="Wingdings" panose="05000000000000000000" pitchFamily="2" charset="2"/>
              <a:buChar char="§"/>
            </a:pPr>
            <a:r>
              <a:rPr lang="en-US" sz="1200">
                <a:latin typeface="Open Sans" panose="020B0606030504020204"/>
                <a:ea typeface="Segoe UI"/>
                <a:cs typeface="Segoe UI"/>
              </a:rPr>
              <a:t>Provide organizations with the ability to provide customized outreach to specific audiences</a:t>
            </a:r>
            <a:endParaRPr lang="en-US" sz="1200">
              <a:latin typeface="Open Sans" panose="020B0606030504020204"/>
              <a:ea typeface="Segoe UI"/>
              <a:cs typeface="Calibri"/>
            </a:endParaRPr>
          </a:p>
          <a:p>
            <a:pPr marL="171450" indent="-171450">
              <a:buFont typeface="Wingdings" panose="05000000000000000000" pitchFamily="2" charset="2"/>
              <a:buChar char="§"/>
            </a:pPr>
            <a:r>
              <a:rPr lang="en-US" sz="1200">
                <a:latin typeface="Open Sans" panose="020B0606030504020204"/>
                <a:ea typeface="Segoe UI"/>
                <a:cs typeface="Segoe UI"/>
              </a:rPr>
              <a:t>Content is tailored including scenarios</a:t>
            </a:r>
          </a:p>
          <a:p>
            <a:pPr marL="171450" indent="-171450">
              <a:buFont typeface="Wingdings" panose="05000000000000000000" pitchFamily="2" charset="2"/>
              <a:buChar char="§"/>
            </a:pPr>
            <a:r>
              <a:rPr lang="en-US" sz="1200">
                <a:latin typeface="Open Sans" panose="020B0606030504020204"/>
                <a:ea typeface="Segoe UI"/>
                <a:cs typeface="Calibri"/>
              </a:rPr>
              <a:t>Population</a:t>
            </a:r>
            <a:r>
              <a:rPr lang="en-US" sz="1200">
                <a:latin typeface="Open Sans" panose="020B0606030504020204"/>
                <a:ea typeface="+mn-lt"/>
                <a:cs typeface="+mn-lt"/>
              </a:rPr>
              <a:t> specific resources and statistics are provided</a:t>
            </a:r>
          </a:p>
          <a:p>
            <a:pPr marL="171450" indent="-171450">
              <a:buFont typeface="Wingdings" panose="05000000000000000000" pitchFamily="2" charset="2"/>
              <a:buChar char="§"/>
            </a:pPr>
            <a:r>
              <a:rPr lang="en-US" sz="1200">
                <a:latin typeface="Open Sans" panose="020B0606030504020204"/>
                <a:ea typeface="+mn-lt"/>
                <a:cs typeface="+mn-lt"/>
              </a:rPr>
              <a:t>A series of </a:t>
            </a:r>
            <a:r>
              <a:rPr lang="en-US" sz="1200" b="1">
                <a:latin typeface="Open Sans" panose="020B0606030504020204"/>
                <a:ea typeface="+mn-lt"/>
                <a:cs typeface="+mn-lt"/>
              </a:rPr>
              <a:t>cultural considerations guides</a:t>
            </a:r>
            <a:r>
              <a:rPr lang="en-US" sz="1200">
                <a:latin typeface="Open Sans" panose="020B0606030504020204"/>
                <a:ea typeface="+mn-lt"/>
                <a:cs typeface="+mn-lt"/>
              </a:rPr>
              <a:t> provide guidance on the delivery of MHFA to diverse communities and providing foundational understanding to our instructors of our expectations in culturally relevant and congruent course delivery</a:t>
            </a:r>
            <a:endParaRPr lang="en-US" sz="1200">
              <a:latin typeface="Open Sans" panose="020B0606030504020204"/>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F339DF8-B29E-4CD0-9FA6-DE98D1C6BE4A}" type="slidenum">
              <a:rPr lang="en-US" smtClean="0"/>
              <a:t>23</a:t>
            </a:fld>
            <a:endParaRPr lang="en-US"/>
          </a:p>
        </p:txBody>
      </p:sp>
    </p:spTree>
    <p:extLst>
      <p:ext uri="{BB962C8B-B14F-4D97-AF65-F5344CB8AC3E}">
        <p14:creationId xmlns:p14="http://schemas.microsoft.com/office/powerpoint/2010/main" val="95773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1A413ABE-E319-48E0-843B-CABBBE1E9B79}"/>
              </a:ext>
            </a:extLst>
          </p:cNvPr>
          <p:cNvSpPr>
            <a:spLocks noGrp="1" noRot="1" noChangeAspect="1" noChangeArrowheads="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0900396A-F6B4-4850-9239-0F80AF7902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a:t>You can be the difference in your community by taking a course or event becoming an instructor. </a:t>
            </a:r>
          </a:p>
          <a:p>
            <a:pPr marL="171450" indent="-171450">
              <a:buFont typeface="Arial" panose="020B0604020202020204" pitchFamily="34" charset="0"/>
              <a:buChar char="•"/>
            </a:pPr>
            <a:r>
              <a:rPr lang="en-US" altLang="en-US" dirty="0"/>
              <a:t>Courses are often free or low cost and can be found in your local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C2C2C"/>
                </a:solidFill>
                <a:latin typeface="Open Sans" panose="020B0606030504020204"/>
                <a:ea typeface="SimSun" panose="02010600030101010101" pitchFamily="2" charset="-122"/>
                <a:cs typeface="Tahoma" panose="020B0604030504040204" pitchFamily="34" charset="0"/>
              </a:rPr>
              <a:t>Rates average from $0-50 nationally as courses are often subsidized by organizational or foundation support. </a:t>
            </a:r>
            <a:r>
              <a:rPr lang="en-US" sz="1200" kern="1200" dirty="0">
                <a:solidFill>
                  <a:schemeClr val="tx1"/>
                </a:solidFill>
                <a:effectLst/>
                <a:latin typeface="+mn-lt"/>
                <a:ea typeface="+mn-ea"/>
                <a:cs typeface="+mn-cs"/>
              </a:rPr>
              <a:t>Mental Health First Aid is a low-cost, high-impact program that helps people understand that mental health and substance use problems are real, common, and treatable and that </a:t>
            </a:r>
            <a:r>
              <a:rPr lang="en-US" sz="1200" b="1" kern="1200" dirty="0">
                <a:solidFill>
                  <a:schemeClr val="tx1"/>
                </a:solidFill>
                <a:effectLst/>
                <a:latin typeface="+mn-lt"/>
                <a:ea typeface="+mn-ea"/>
                <a:cs typeface="+mn-cs"/>
              </a:rPr>
              <a:t>it</a:t>
            </a:r>
            <a:r>
              <a:rPr lang="en-US" sz="1200" b="1" i="1"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okay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to seek help</a:t>
            </a:r>
            <a:endParaRPr lang="en-US" sz="1200" kern="1200" dirty="0">
              <a:solidFill>
                <a:schemeClr val="tx1"/>
              </a:solidFill>
              <a:effectLst/>
              <a:latin typeface="+mn-lt"/>
              <a:ea typeface="+mn-ea"/>
              <a:cs typeface="+mn-cs"/>
            </a:endParaRPr>
          </a:p>
          <a:p>
            <a:endParaRPr lang="en-US" altLang="en-US" dirty="0"/>
          </a:p>
        </p:txBody>
      </p:sp>
      <p:sp>
        <p:nvSpPr>
          <p:cNvPr id="4" name="Slide Number Placeholder 3">
            <a:extLst>
              <a:ext uri="{FF2B5EF4-FFF2-40B4-BE49-F238E27FC236}">
                <a16:creationId xmlns:a16="http://schemas.microsoft.com/office/drawing/2014/main" id="{AE8248F5-61BA-48ED-AAB2-FB80ED9D8E91}"/>
              </a:ext>
            </a:extLst>
          </p:cNvPr>
          <p:cNvSpPr>
            <a:spLocks noGrp="1"/>
          </p:cNvSpPr>
          <p:nvPr>
            <p:ph type="sldNum" sz="quarter" idx="5"/>
          </p:nvPr>
        </p:nvSpPr>
        <p:spPr/>
        <p:txBody>
          <a:bodyPr/>
          <a:lstStyle/>
          <a:p>
            <a:pPr defTabSz="931774" fontAlgn="auto">
              <a:spcBef>
                <a:spcPts val="0"/>
              </a:spcBef>
              <a:spcAft>
                <a:spcPts val="0"/>
              </a:spcAft>
              <a:defRPr/>
            </a:pPr>
            <a:fld id="{78E4EED1-11A4-4FA8-B635-D8A14E259F8A}" type="slidenum">
              <a:rPr lang="en-US">
                <a:solidFill>
                  <a:prstClr val="black"/>
                </a:solidFill>
                <a:latin typeface="Calibri" panose="020F0502020204030204"/>
                <a:ea typeface="+mn-ea"/>
              </a:rPr>
              <a:pPr defTabSz="931774" fontAlgn="auto">
                <a:spcBef>
                  <a:spcPts val="0"/>
                </a:spcBef>
                <a:spcAft>
                  <a:spcPts val="0"/>
                </a:spcAft>
                <a:defRPr/>
              </a:pPr>
              <a:t>24</a:t>
            </a:fld>
            <a:endParaRPr 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1634447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tif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22.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3692938"/>
            <a:ext cx="11022496" cy="1655763"/>
          </a:xfrm>
        </p:spPr>
        <p:txBody>
          <a:bodyPr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dirty="0"/>
              <a:t>Set Title Slide Font Between </a:t>
            </a:r>
            <a:br>
              <a:rPr lang="en-US" dirty="0"/>
            </a:br>
            <a:r>
              <a:rPr lang="en-US" dirty="0"/>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5440778"/>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Set subtitle font between 24-35pt. If titles cannot fit within these ranges, </a:t>
            </a:r>
            <a:br>
              <a:rPr lang="en-US" dirty="0"/>
            </a:br>
            <a:r>
              <a:rPr lang="en-US" dirty="0"/>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30774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2A02-139F-5340-AD07-B2D54EA99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70B628-F90B-BD4C-8597-5225D90BB2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C2B12-808B-6740-9417-98198A2087B3}"/>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5" name="Footer Placeholder 4">
            <a:extLst>
              <a:ext uri="{FF2B5EF4-FFF2-40B4-BE49-F238E27FC236}">
                <a16:creationId xmlns:a16="http://schemas.microsoft.com/office/drawing/2014/main" id="{67A1EE7F-93D1-AD48-83EB-1E717DAAC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A5D21-05C6-9846-AD9D-99164A28B775}"/>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3682656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353012" y="250826"/>
            <a:ext cx="8239699" cy="664943"/>
          </a:xfrm>
          <a:prstGeom prst="rect">
            <a:avLst/>
          </a:prstGeom>
        </p:spPr>
        <p:txBody>
          <a:bodyPr lIns="0" tIns="0" rIns="0" bIns="0"/>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700024955"/>
              </p:ext>
            </p:extLst>
          </p:nvPr>
        </p:nvGraphicFramePr>
        <p:xfrm>
          <a:off x="429491" y="1080340"/>
          <a:ext cx="11356111" cy="4267515"/>
        </p:xfrm>
        <a:graphic>
          <a:graphicData uri="http://schemas.openxmlformats.org/drawingml/2006/table">
            <a:tbl>
              <a:tblPr firstRow="1" bandRow="1">
                <a:tableStyleId>{073A0DAA-6AF3-43AB-8588-CEC1D06C72B9}</a:tableStyleId>
              </a:tblPr>
              <a:tblGrid>
                <a:gridCol w="1040939">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9">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7">
                  <a:extLst>
                    <a:ext uri="{9D8B030D-6E8A-4147-A177-3AD203B41FA5}">
                      <a16:colId xmlns:a16="http://schemas.microsoft.com/office/drawing/2014/main" val="497956197"/>
                    </a:ext>
                  </a:extLst>
                </a:gridCol>
              </a:tblGrid>
              <a:tr h="404579">
                <a:tc gridSpan="5">
                  <a:txBody>
                    <a:bodyPr/>
                    <a:lstStyle/>
                    <a:p>
                      <a:pPr algn="ctr"/>
                      <a:r>
                        <a:rPr lang="en-US" sz="1200" b="1" spc="300" dirty="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dirty="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1">
                <a:tc>
                  <a:txBody>
                    <a:bodyPr/>
                    <a:lstStyle/>
                    <a:p>
                      <a:pPr algn="ctr"/>
                      <a:endParaRPr lang="en-US" sz="1200" b="0" dirty="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689415186"/>
                  </a:ext>
                </a:extLst>
              </a:tr>
              <a:tr h="730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algn="ctr"/>
                      <a:r>
                        <a:rPr lang="en-US" sz="1200" b="0" dirty="0">
                          <a:solidFill>
                            <a:srgbClr val="0B4A5D"/>
                          </a:solidFill>
                        </a:rPr>
                        <a:t>Text</a:t>
                      </a:r>
                      <a:endParaRPr lang="en-US" sz="1200" b="0" dirty="0"/>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151373" y="581895"/>
            <a:ext cx="397855" cy="5499591"/>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6FF04C61-799E-AB46-A8CF-5B7ACD58FA2F}"/>
              </a:ext>
            </a:extLst>
          </p:cNvPr>
          <p:cNvSpPr/>
          <p:nvPr userDrawn="1"/>
        </p:nvSpPr>
        <p:spPr>
          <a:xfrm>
            <a:off x="11662055" y="5957074"/>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31F882FC-2835-F840-B901-3849AC7FBDFD}"/>
              </a:ext>
            </a:extLst>
          </p:cNvPr>
          <p:cNvSpPr/>
          <p:nvPr userDrawn="1"/>
        </p:nvSpPr>
        <p:spPr>
          <a:xfrm>
            <a:off x="6250738"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EF00EA2F-0500-CB44-A467-55B0FE343CE1}"/>
              </a:ext>
            </a:extLst>
          </p:cNvPr>
          <p:cNvSpPr/>
          <p:nvPr userDrawn="1"/>
        </p:nvSpPr>
        <p:spPr>
          <a:xfrm>
            <a:off x="10044019"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D414E7AD-6D55-5D4C-BB90-5BB5E6A588EF}"/>
              </a:ext>
            </a:extLst>
          </p:cNvPr>
          <p:cNvSpPr/>
          <p:nvPr userDrawn="1"/>
        </p:nvSpPr>
        <p:spPr>
          <a:xfrm>
            <a:off x="8071879"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8005946" y="6298824"/>
            <a:ext cx="1077671"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9"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5794770" y="6317496"/>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1765917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353012" y="250826"/>
            <a:ext cx="8239699" cy="664943"/>
          </a:xfrm>
          <a:prstGeom prst="rect">
            <a:avLst/>
          </a:prstGeom>
        </p:spPr>
        <p:txBody>
          <a:bodyPr lIns="0" tIns="0" rIns="0" bIns="0"/>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6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1202728329"/>
              </p:ext>
            </p:extLst>
          </p:nvPr>
        </p:nvGraphicFramePr>
        <p:xfrm>
          <a:off x="431801" y="1443946"/>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575187">
                  <a:extLst>
                    <a:ext uri="{9D8B030D-6E8A-4147-A177-3AD203B41FA5}">
                      <a16:colId xmlns:a16="http://schemas.microsoft.com/office/drawing/2014/main" val="1908423612"/>
                    </a:ext>
                  </a:extLst>
                </a:gridCol>
                <a:gridCol w="1858297">
                  <a:extLst>
                    <a:ext uri="{9D8B030D-6E8A-4147-A177-3AD203B41FA5}">
                      <a16:colId xmlns:a16="http://schemas.microsoft.com/office/drawing/2014/main" val="2058491919"/>
                    </a:ext>
                  </a:extLst>
                </a:gridCol>
                <a:gridCol w="929149">
                  <a:extLst>
                    <a:ext uri="{9D8B030D-6E8A-4147-A177-3AD203B41FA5}">
                      <a16:colId xmlns:a16="http://schemas.microsoft.com/office/drawing/2014/main" val="4017755197"/>
                    </a:ext>
                  </a:extLst>
                </a:gridCol>
                <a:gridCol w="693175">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dirty="0">
                          <a:solidFill>
                            <a:schemeClr val="bg1"/>
                          </a:solidFill>
                          <a:latin typeface="+mn-lt"/>
                        </a:rPr>
                        <a:t>JANUARY</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FEBRUARY</a:t>
                      </a:r>
                    </a:p>
                  </a:txBody>
                  <a:tcPr anchor="ctr"/>
                </a:tc>
                <a:tc hMerge="1">
                  <a:txBody>
                    <a:bodyPr/>
                    <a:lstStyle/>
                    <a:p>
                      <a:endParaRPr lang="en-US"/>
                    </a:p>
                  </a:txBody>
                  <a:tcPr/>
                </a:tc>
                <a:tc>
                  <a:txBody>
                    <a:bodyPr/>
                    <a:lstStyle/>
                    <a:p>
                      <a:pPr algn="ctr"/>
                      <a:r>
                        <a:rPr lang="en-US" sz="1200" b="1" spc="0" dirty="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JUNE</a:t>
                      </a:r>
                    </a:p>
                  </a:txBody>
                  <a:tcPr anchor="ctr"/>
                </a:tc>
                <a:tc>
                  <a:txBody>
                    <a:bodyPr/>
                    <a:lstStyle/>
                    <a:p>
                      <a:pPr algn="ctr"/>
                      <a:r>
                        <a:rPr lang="en-US" sz="1200" b="1" spc="0" dirty="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 here</a:t>
                      </a:r>
                    </a:p>
                  </a:txBody>
                  <a:tcPr anchor="ctr">
                    <a:solidFill>
                      <a:srgbClr val="04A299"/>
                    </a:solidFill>
                  </a:tcPr>
                </a:tc>
                <a:tc>
                  <a:txBody>
                    <a:bodyPr/>
                    <a:lstStyle/>
                    <a:p>
                      <a:pPr algn="ctr"/>
                      <a:endParaRPr lang="en-US" sz="1200" dirty="0">
                        <a:solidFill>
                          <a:schemeClr val="tx1"/>
                        </a:solidFill>
                      </a:endParaRPr>
                    </a:p>
                  </a:txBody>
                  <a:tcPr anchor="ctr">
                    <a:solidFill>
                      <a:schemeClr val="accent2"/>
                    </a:solidFill>
                  </a:tcPr>
                </a:tc>
                <a:tc>
                  <a:txBody>
                    <a:bodyPr/>
                    <a:lstStyle/>
                    <a:p>
                      <a:pPr algn="ctr"/>
                      <a:r>
                        <a:rPr lang="en-US" sz="1200" dirty="0">
                          <a:solidFill>
                            <a:schemeClr val="tx1"/>
                          </a:solidFill>
                        </a:rPr>
                        <a:t>Text</a:t>
                      </a:r>
                    </a:p>
                  </a:txBody>
                  <a:tcPr anchor="ctr">
                    <a:solidFill>
                      <a:srgbClr val="0ED882"/>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468655932"/>
                  </a:ext>
                </a:extLst>
              </a:tr>
              <a:tr h="8247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solidFill>
                      <a:schemeClr val="accent5">
                        <a:lumMod val="90000"/>
                      </a:schemeClr>
                    </a:solidFill>
                  </a:tcPr>
                </a:tc>
                <a:tc hMerge="1">
                  <a:txBody>
                    <a:bodyPr/>
                    <a:lstStyle/>
                    <a:p>
                      <a:endParaRPr lang="en-US"/>
                    </a:p>
                  </a:txBody>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4613735" y="1028887"/>
            <a:ext cx="397855" cy="5052599"/>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1B3D954C-72F8-BD41-AF16-0546D9CF401B}"/>
              </a:ext>
            </a:extLst>
          </p:cNvPr>
          <p:cNvSpPr/>
          <p:nvPr userDrawn="1"/>
        </p:nvSpPr>
        <p:spPr>
          <a:xfrm>
            <a:off x="11662055" y="5957074"/>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7B8FC9E3-9816-B140-910D-27B38BC78110}"/>
              </a:ext>
            </a:extLst>
          </p:cNvPr>
          <p:cNvSpPr/>
          <p:nvPr userDrawn="1"/>
        </p:nvSpPr>
        <p:spPr>
          <a:xfrm>
            <a:off x="3919206"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42CC9567-99C2-9349-90D0-CFB117460F52}"/>
              </a:ext>
            </a:extLst>
          </p:cNvPr>
          <p:cNvSpPr/>
          <p:nvPr userDrawn="1"/>
        </p:nvSpPr>
        <p:spPr>
          <a:xfrm>
            <a:off x="39457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482EDC9C-2416-6A40-AB23-A356B35B95E3}"/>
              </a:ext>
            </a:extLst>
          </p:cNvPr>
          <p:cNvSpPr/>
          <p:nvPr userDrawn="1"/>
        </p:nvSpPr>
        <p:spPr>
          <a:xfrm>
            <a:off x="4537123"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4448637" y="6275484"/>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9"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3536702" y="6279844"/>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2944489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3163660642"/>
              </p:ext>
            </p:extLst>
          </p:nvPr>
        </p:nvGraphicFramePr>
        <p:xfrm>
          <a:off x="431800" y="1411304"/>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5">
                  <a:extLst>
                    <a:ext uri="{9D8B030D-6E8A-4147-A177-3AD203B41FA5}">
                      <a16:colId xmlns:a16="http://schemas.microsoft.com/office/drawing/2014/main" val="4115210375"/>
                    </a:ext>
                  </a:extLst>
                </a:gridCol>
                <a:gridCol w="696687">
                  <a:extLst>
                    <a:ext uri="{9D8B030D-6E8A-4147-A177-3AD203B41FA5}">
                      <a16:colId xmlns:a16="http://schemas.microsoft.com/office/drawing/2014/main" val="1458724013"/>
                    </a:ext>
                  </a:extLst>
                </a:gridCol>
                <a:gridCol w="1055915">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7">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7">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74320">
                <a:tc>
                  <a:txBody>
                    <a:bodyPr/>
                    <a:lstStyle/>
                    <a:p>
                      <a:pPr algn="ctr"/>
                      <a:r>
                        <a:rPr lang="en-US" sz="1200" b="1" spc="0" dirty="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a:t>
                      </a:r>
                    </a:p>
                  </a:txBody>
                  <a:tcPr anchor="ctr"/>
                </a:tc>
                <a:tc>
                  <a:txBody>
                    <a:bodyPr/>
                    <a:lstStyle/>
                    <a:p>
                      <a:pPr algn="ctr"/>
                      <a:r>
                        <a:rPr lang="en-US" sz="1200" b="1" spc="0" dirty="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a:t>
                      </a:r>
                    </a:p>
                  </a:txBody>
                  <a:tcPr anchor="ctr"/>
                </a:tc>
                <a:tc>
                  <a:txBody>
                    <a:bodyPr/>
                    <a:lstStyle/>
                    <a:p>
                      <a:pPr algn="ctr"/>
                      <a:r>
                        <a:rPr lang="en-US" sz="1200" b="1" spc="0" dirty="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OCT</a:t>
                      </a:r>
                    </a:p>
                  </a:txBody>
                  <a:tcPr anchor="ctr"/>
                </a:tc>
                <a:tc>
                  <a:txBody>
                    <a:bodyPr/>
                    <a:lstStyle/>
                    <a:p>
                      <a:pPr algn="ctr"/>
                      <a:r>
                        <a:rPr lang="en-US" sz="1200" b="1" spc="0" dirty="0">
                          <a:solidFill>
                            <a:schemeClr val="bg1"/>
                          </a:solidFill>
                          <a:latin typeface="+mn-lt"/>
                        </a:rPr>
                        <a:t>NOV</a:t>
                      </a:r>
                    </a:p>
                  </a:txBody>
                  <a:tcPr anchor="ctr"/>
                </a:tc>
                <a:tc>
                  <a:txBody>
                    <a:bodyPr/>
                    <a:lstStyle/>
                    <a:p>
                      <a:pPr algn="ctr"/>
                      <a:r>
                        <a:rPr lang="en-US" sz="1200" b="1" spc="0" dirty="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rgbClr val="04A299"/>
                    </a:solidFill>
                  </a:tcPr>
                </a:tc>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468655932"/>
                  </a:ext>
                </a:extLst>
              </a:tr>
              <a:tr h="872136">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2790314435"/>
                  </a:ext>
                </a:extLst>
              </a:tr>
              <a:tr h="442452">
                <a:tc>
                  <a:txBody>
                    <a:bodyPr/>
                    <a:lstStyle/>
                    <a:p>
                      <a:pPr algn="ctr"/>
                      <a:endParaRPr lang="en-US" sz="1200" dirty="0">
                        <a:solidFill>
                          <a:schemeClr val="bg1"/>
                        </a:solidFill>
                      </a:endParaRP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extLst>
                  <a:ext uri="{0D108BD9-81ED-4DB2-BD59-A6C34878D82A}">
                    <a16:rowId xmlns:a16="http://schemas.microsoft.com/office/drawing/2014/main" val="1721253735"/>
                  </a:ext>
                </a:extLst>
              </a:tr>
              <a:tr h="612919">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3456923644"/>
                  </a:ext>
                </a:extLst>
              </a:tr>
              <a:tr h="605961">
                <a:tc>
                  <a:txBody>
                    <a:bodyPr/>
                    <a:lstStyle/>
                    <a:p>
                      <a:pPr algn="ctr"/>
                      <a:endParaRPr lang="en-US" sz="1200" dirty="0">
                        <a:solidFill>
                          <a:schemeClr val="bg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2703157" y="974869"/>
            <a:ext cx="397855" cy="5052599"/>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4211AE4F-662B-C34F-9FE8-708E9DA43FCB}"/>
              </a:ext>
            </a:extLst>
          </p:cNvPr>
          <p:cNvSpPr/>
          <p:nvPr userDrawn="1"/>
        </p:nvSpPr>
        <p:spPr>
          <a:xfrm>
            <a:off x="2624614"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EE339AD6-31DF-484D-9C72-C70FB1541E3D}"/>
              </a:ext>
            </a:extLst>
          </p:cNvPr>
          <p:cNvSpPr/>
          <p:nvPr userDrawn="1"/>
        </p:nvSpPr>
        <p:spPr>
          <a:xfrm>
            <a:off x="7798270"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192B64C4-7EEC-D64F-AF35-CCB08BDB29E6}"/>
              </a:ext>
            </a:extLst>
          </p:cNvPr>
          <p:cNvSpPr/>
          <p:nvPr userDrawn="1"/>
        </p:nvSpPr>
        <p:spPr>
          <a:xfrm>
            <a:off x="371841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2023AB75-AE70-0840-904A-55746D0A8FBA}"/>
              </a:ext>
            </a:extLst>
          </p:cNvPr>
          <p:cNvSpPr/>
          <p:nvPr userDrawn="1"/>
        </p:nvSpPr>
        <p:spPr>
          <a:xfrm>
            <a:off x="4544327"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353012" y="250826"/>
            <a:ext cx="8239699" cy="664943"/>
          </a:xfrm>
          <a:prstGeom prst="rect">
            <a:avLst/>
          </a:prstGeom>
        </p:spPr>
        <p:txBody>
          <a:bodyPr lIns="0" tIns="0" rIns="0" bIns="0"/>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12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2542069" y="6283922"/>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9" y="6251963"/>
            <a:ext cx="1367503" cy="276999"/>
          </a:xfrm>
          <a:prstGeom prst="rect">
            <a:avLst/>
          </a:prstGeom>
          <a:noFill/>
        </p:spPr>
        <p:txBody>
          <a:bodyPr wrap="square" rtlCol="0">
            <a:spAutoFit/>
          </a:bodyPr>
          <a:lstStyle/>
          <a:p>
            <a:r>
              <a:rPr lang="en-US" sz="1200" b="1" dirty="0"/>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3536702" y="6279844"/>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10539405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1" y="1036278"/>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3" tIns="40341" rIns="80683" bIns="40341" anchor="ctr" anchorCtr="1" compatLnSpc="1">
            <a:noAutofit/>
          </a:bodyPr>
          <a:lstStyle/>
          <a:p>
            <a:pPr marL="0" marR="0" lvl="0" indent="0" algn="ctr" defTabSz="8068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2"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77682889"/>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0-#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5"/>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3" tIns="40341" rIns="80683" bIns="40341" anchor="ctr" anchorCtr="1" compatLnSpc="1">
            <a:noAutofit/>
          </a:bodyPr>
          <a:lstStyle/>
          <a:p>
            <a:pPr marL="0" marR="0" lvl="0" indent="0" algn="ctr" defTabSz="8068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2940548E-286C-8046-BFE8-FF8DDF28F083}"/>
              </a:ext>
            </a:extLst>
          </p:cNvPr>
          <p:cNvSpPr>
            <a:spLocks noGrp="1"/>
          </p:cNvSpPr>
          <p:nvPr>
            <p:ph type="body" sz="quarter" idx="10" hasCustomPrompt="1"/>
          </p:nvPr>
        </p:nvSpPr>
        <p:spPr>
          <a:xfrm>
            <a:off x="3583675" y="4054569"/>
            <a:ext cx="3081131" cy="298451"/>
          </a:xfrm>
          <a:prstGeom prst="rect">
            <a:avLst/>
          </a:prstGeom>
        </p:spPr>
        <p:txBody>
          <a:bodyPr/>
          <a:lstStyle>
            <a:lvl1pPr marL="0" indent="0" algn="r">
              <a:buFontTx/>
              <a:buNone/>
              <a:defRPr sz="1600" b="0" i="0">
                <a:latin typeface="Arial" panose="020B0604020202020204" pitchFamily="34" charset="0"/>
                <a:cs typeface="Arial" panose="020B0604020202020204" pitchFamily="34" charset="0"/>
              </a:defRPr>
            </a:lvl1pPr>
            <a:lvl2pPr marL="0" indent="0">
              <a:buFontTx/>
              <a:buNone/>
              <a:defRPr sz="1800" b="0" i="0">
                <a:latin typeface="Arial" panose="020B0604020202020204" pitchFamily="34" charset="0"/>
                <a:cs typeface="Arial" panose="020B0604020202020204" pitchFamily="34" charset="0"/>
              </a:defRPr>
            </a:lvl2pPr>
            <a:lvl3pPr marL="0" indent="0">
              <a:buFontTx/>
              <a:buNone/>
              <a:defRPr sz="1800" b="0" i="0">
                <a:latin typeface="Arial" panose="020B0604020202020204" pitchFamily="34" charset="0"/>
                <a:cs typeface="Arial" panose="020B0604020202020204" pitchFamily="34" charset="0"/>
              </a:defRPr>
            </a:lvl3pPr>
            <a:lvl4pPr marL="0" indent="0">
              <a:buFontTx/>
              <a:buNone/>
              <a:defRPr sz="1800" b="0" i="0">
                <a:latin typeface="Arial" panose="020B0604020202020204" pitchFamily="34" charset="0"/>
                <a:cs typeface="Arial" panose="020B0604020202020204" pitchFamily="34" charset="0"/>
              </a:defRPr>
            </a:lvl4pPr>
            <a:lvl5pPr marL="0" indent="0">
              <a:buFontTx/>
              <a:buNone/>
              <a:defRPr sz="1800" b="0" i="0">
                <a:latin typeface="Arial" panose="020B0604020202020204" pitchFamily="34" charset="0"/>
                <a:cs typeface="Arial" panose="020B0604020202020204" pitchFamily="34" charset="0"/>
              </a:defRPr>
            </a:lvl5pPr>
          </a:lstStyle>
          <a:p>
            <a:pPr lvl="0"/>
            <a:r>
              <a:rPr lang="en-US" dirty="0"/>
              <a:t>URL Here</a:t>
            </a: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3497847" y="3606151"/>
            <a:ext cx="3166959" cy="425860"/>
          </a:xfrm>
          <a:prstGeom prst="rect">
            <a:avLst/>
          </a:prstGeom>
        </p:spPr>
        <p:txBody>
          <a:bodyPr/>
          <a:lstStyle>
            <a:lvl1pPr>
              <a:buFontTx/>
              <a:buNone/>
              <a:defRPr sz="2800" b="1" i="0">
                <a:solidFill>
                  <a:srgbClr val="F76466"/>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6664806" y="3597038"/>
            <a:ext cx="2919412" cy="434975"/>
          </a:xfrm>
          <a:prstGeom prst="rect">
            <a:avLst/>
          </a:prstGeom>
        </p:spPr>
        <p:txBody>
          <a:bodyPr/>
          <a:lstStyle>
            <a:lvl1pP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Tree>
    <p:extLst>
      <p:ext uri="{BB962C8B-B14F-4D97-AF65-F5344CB8AC3E}">
        <p14:creationId xmlns:p14="http://schemas.microsoft.com/office/powerpoint/2010/main" val="2288164893"/>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Logo, icon, company name&#10;&#10;Description automatically generated">
            <a:extLst>
              <a:ext uri="{FF2B5EF4-FFF2-40B4-BE49-F238E27FC236}">
                <a16:creationId xmlns:a16="http://schemas.microsoft.com/office/drawing/2014/main" id="{5C57F989-DF98-1D4F-87E5-C5A4B93DBD2F}"/>
              </a:ext>
            </a:extLst>
          </p:cNvPr>
          <p:cNvPicPr>
            <a:picLocks noChangeAspect="1"/>
          </p:cNvPicPr>
          <p:nvPr userDrawn="1"/>
        </p:nvPicPr>
        <p:blipFill>
          <a:blip r:embed="rId2"/>
          <a:stretch>
            <a:fillRect/>
          </a:stretch>
        </p:blipFill>
        <p:spPr>
          <a:xfrm>
            <a:off x="4470400" y="2978683"/>
            <a:ext cx="2326640" cy="900635"/>
          </a:xfrm>
          <a:prstGeom prst="rect">
            <a:avLst/>
          </a:prstGeom>
        </p:spPr>
      </p:pic>
    </p:spTree>
    <p:extLst>
      <p:ext uri="{BB962C8B-B14F-4D97-AF65-F5344CB8AC3E}">
        <p14:creationId xmlns:p14="http://schemas.microsoft.com/office/powerpoint/2010/main" val="40524368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1" y="0"/>
            <a:ext cx="12191999" cy="6858000"/>
          </a:xfrm>
          <a:prstGeom prst="rect">
            <a:avLst/>
          </a:prstGeom>
          <a:solidFill>
            <a:srgbClr val="161616"/>
          </a:solidFill>
          <a:ln cap="flat">
            <a:noFill/>
            <a:prstDash val="solid"/>
          </a:ln>
        </p:spPr>
        <p:txBody>
          <a:bodyPr vert="horz" wrap="square" lIns="80683" tIns="40341" rIns="80683" bIns="40341" anchor="ctr" anchorCtr="1" compatLnSpc="1">
            <a:noAutofit/>
          </a:bodyPr>
          <a:lstStyle/>
          <a:p>
            <a:pPr marL="0" marR="0" lvl="0" indent="0" algn="ctr" defTabSz="80684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4" name="Picture 3" descr="Logo, company name&#10;&#10;Description automatically generated">
            <a:extLst>
              <a:ext uri="{FF2B5EF4-FFF2-40B4-BE49-F238E27FC236}">
                <a16:creationId xmlns:a16="http://schemas.microsoft.com/office/drawing/2014/main" id="{09AD6ECB-969E-A74C-B3BB-56F63921A31B}"/>
              </a:ext>
            </a:extLst>
          </p:cNvPr>
          <p:cNvPicPr>
            <a:picLocks noChangeAspect="1"/>
          </p:cNvPicPr>
          <p:nvPr userDrawn="1"/>
        </p:nvPicPr>
        <p:blipFill>
          <a:blip r:embed="rId2"/>
          <a:stretch>
            <a:fillRect/>
          </a:stretch>
        </p:blipFill>
        <p:spPr>
          <a:xfrm>
            <a:off x="4568189" y="2801621"/>
            <a:ext cx="2330451" cy="870475"/>
          </a:xfrm>
          <a:prstGeom prst="rect">
            <a:avLst/>
          </a:prstGeom>
        </p:spPr>
      </p:pic>
    </p:spTree>
    <p:extLst>
      <p:ext uri="{BB962C8B-B14F-4D97-AF65-F5344CB8AC3E}">
        <p14:creationId xmlns:p14="http://schemas.microsoft.com/office/powerpoint/2010/main" val="32781660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10/13/2021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137486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6682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304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B5153-2D01-794F-85D4-09FB975730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6F538-FEED-8748-87C2-4A1227C005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A9F1-AF1B-B448-9E2C-55A618AB2667}"/>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5" name="Footer Placeholder 4">
            <a:extLst>
              <a:ext uri="{FF2B5EF4-FFF2-40B4-BE49-F238E27FC236}">
                <a16:creationId xmlns:a16="http://schemas.microsoft.com/office/drawing/2014/main" id="{03D2B82B-9E3D-0146-AF01-C89FD2ED8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026A7-EDD4-114A-AE79-3E03380DDC3D}"/>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824576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257697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60956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42625949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841817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950778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09971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792950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10/13/2021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070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A8A88E8E-2B53-A443-A0ED-DD699EAE7E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64628"/>
          </a:xfrm>
          <a:prstGeom prst="rect">
            <a:avLst/>
          </a:prstGeom>
          <a:solidFill>
            <a:srgbClr val="04A199">
              <a:alpha val="74000"/>
            </a:srgbClr>
          </a:solid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5388872" cy="1033670"/>
          </a:xfrm>
          <a:prstGeom prst="rect">
            <a:avLst/>
          </a:prstGeom>
        </p:spPr>
        <p:txBody>
          <a:bodyPr lIns="0" tIns="0" rIns="0" bIns="0"/>
          <a:lstStyle>
            <a:lvl1pPr marL="0" indent="0" algn="l">
              <a:spcBef>
                <a:spcPts val="0"/>
              </a:spcBef>
              <a:buNone/>
              <a:defRPr sz="2400" b="1">
                <a:solidFill>
                  <a:srgbClr val="0ED88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534988" y="1795463"/>
            <a:ext cx="5387975" cy="1535112"/>
          </a:xfrm>
          <a:prstGeom prst="rect">
            <a:avLst/>
          </a:prstGeom>
        </p:spPr>
        <p:txBody>
          <a:bodyPr lIns="0" tIns="0" rIns="0" bIns="0"/>
          <a:lstStyle>
            <a:lvl1pPr marL="0" indent="0">
              <a:lnSpc>
                <a:spcPct val="80000"/>
              </a:lnSpc>
              <a:spcBef>
                <a:spcPts val="0"/>
              </a:spcBef>
              <a:buFontTx/>
              <a:buNone/>
              <a:defRPr sz="4800" b="1" i="0">
                <a:solidFill>
                  <a:srgbClr val="2C2C2C"/>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534988" y="5127619"/>
            <a:ext cx="3743325"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534988" y="5486158"/>
            <a:ext cx="3743325"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534988" y="6116938"/>
            <a:ext cx="3743325"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28" name="Graphic 27">
            <a:extLst>
              <a:ext uri="{FF2B5EF4-FFF2-40B4-BE49-F238E27FC236}">
                <a16:creationId xmlns:a16="http://schemas.microsoft.com/office/drawing/2014/main" id="{5BB3FB2F-9EC9-2242-ACA3-295BF8A6E6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387564"/>
            <a:ext cx="1390769" cy="514937"/>
          </a:xfrm>
          <a:prstGeom prst="rect">
            <a:avLst/>
          </a:prstGeom>
        </p:spPr>
      </p:pic>
    </p:spTree>
    <p:extLst>
      <p:ext uri="{BB962C8B-B14F-4D97-AF65-F5344CB8AC3E}">
        <p14:creationId xmlns:p14="http://schemas.microsoft.com/office/powerpoint/2010/main" val="3204206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5" descr="Two people sitting in a room&#10;&#10;Description automatically generated">
            <a:extLst>
              <a:ext uri="{FF2B5EF4-FFF2-40B4-BE49-F238E27FC236}">
                <a16:creationId xmlns:a16="http://schemas.microsoft.com/office/drawing/2014/main" id="{3A20B2B2-4C8F-E84C-9F21-F78FA3A140D7}"/>
              </a:ext>
            </a:extLst>
          </p:cNvPr>
          <p:cNvPicPr>
            <a:picLocks noChangeAspect="1"/>
          </p:cNvPicPr>
          <p:nvPr userDrawn="1"/>
        </p:nvPicPr>
        <p:blipFill>
          <a:blip r:embed="rId2" cstate="email">
            <a:alphaModFix amt="77000"/>
            <a:extLst>
              <a:ext uri="{28A0092B-C50C-407E-A947-70E740481C1C}">
                <a14:useLocalDpi xmlns:a14="http://schemas.microsoft.com/office/drawing/2010/main"/>
              </a:ext>
            </a:extLst>
          </a:blip>
          <a:srcRect/>
          <a:stretch>
            <a:fillRect/>
          </a:stretch>
        </p:blipFill>
        <p:spPr>
          <a:xfrm>
            <a:off x="0" y="0"/>
            <a:ext cx="12192000" cy="6858000"/>
          </a:xfrm>
          <a:prstGeom prst="rect">
            <a:avLst/>
          </a:prstGeom>
          <a:solidFill>
            <a:srgbClr val="04A299">
              <a:alpha val="76000"/>
            </a:srgbClr>
          </a:solid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5388872" cy="1033670"/>
          </a:xfrm>
          <a:prstGeom prst="rect">
            <a:avLst/>
          </a:prstGeom>
        </p:spPr>
        <p:txBody>
          <a:bodyPr lIns="0" tIns="0" rIns="0" bIns="0"/>
          <a:lstStyle>
            <a:lvl1pPr marL="0" indent="0" algn="l">
              <a:spcBef>
                <a:spcPts val="0"/>
              </a:spcBef>
              <a:buNone/>
              <a:defRPr sz="24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6" name="Text Placeholder 5">
            <a:extLst>
              <a:ext uri="{FF2B5EF4-FFF2-40B4-BE49-F238E27FC236}">
                <a16:creationId xmlns:a16="http://schemas.microsoft.com/office/drawing/2014/main" id="{EDC8296A-41AD-CD44-B863-9F5196732B5F}"/>
              </a:ext>
            </a:extLst>
          </p:cNvPr>
          <p:cNvSpPr>
            <a:spLocks noGrp="1"/>
          </p:cNvSpPr>
          <p:nvPr>
            <p:ph type="body" sz="quarter" idx="10" hasCustomPrompt="1"/>
          </p:nvPr>
        </p:nvSpPr>
        <p:spPr>
          <a:xfrm>
            <a:off x="534988" y="1600200"/>
            <a:ext cx="5387975" cy="1719263"/>
          </a:xfrm>
          <a:prstGeom prst="rect">
            <a:avLst/>
          </a:prstGeom>
        </p:spPr>
        <p:txBody>
          <a:bodyPr lIns="0" tIns="0" rIns="0" bIns="0"/>
          <a:lstStyle>
            <a:lvl1pPr marL="0" indent="0">
              <a:lnSpc>
                <a:spcPct val="80000"/>
              </a:lnSpc>
              <a:spcBef>
                <a:spcPts val="0"/>
              </a:spcBef>
              <a:buFontTx/>
              <a:buNone/>
              <a:defRPr sz="48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22" name="Text Placeholder 8">
            <a:extLst>
              <a:ext uri="{FF2B5EF4-FFF2-40B4-BE49-F238E27FC236}">
                <a16:creationId xmlns:a16="http://schemas.microsoft.com/office/drawing/2014/main" id="{F2E2A413-F8D3-4D4F-968E-E3EF0CBF1C1D}"/>
              </a:ext>
            </a:extLst>
          </p:cNvPr>
          <p:cNvSpPr>
            <a:spLocks noGrp="1"/>
          </p:cNvSpPr>
          <p:nvPr>
            <p:ph type="body" sz="quarter" idx="11" hasCustomPrompt="1"/>
          </p:nvPr>
        </p:nvSpPr>
        <p:spPr>
          <a:xfrm>
            <a:off x="534988" y="5127619"/>
            <a:ext cx="4557873"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23" name="Text Placeholder 8">
            <a:extLst>
              <a:ext uri="{FF2B5EF4-FFF2-40B4-BE49-F238E27FC236}">
                <a16:creationId xmlns:a16="http://schemas.microsoft.com/office/drawing/2014/main" id="{43B657DE-F1F2-0145-97FC-B975691DE07E}"/>
              </a:ext>
            </a:extLst>
          </p:cNvPr>
          <p:cNvSpPr>
            <a:spLocks noGrp="1"/>
          </p:cNvSpPr>
          <p:nvPr>
            <p:ph type="body" sz="quarter" idx="12" hasCustomPrompt="1"/>
          </p:nvPr>
        </p:nvSpPr>
        <p:spPr>
          <a:xfrm>
            <a:off x="534988" y="5486158"/>
            <a:ext cx="45578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4" name="Text Placeholder 8">
            <a:extLst>
              <a:ext uri="{FF2B5EF4-FFF2-40B4-BE49-F238E27FC236}">
                <a16:creationId xmlns:a16="http://schemas.microsoft.com/office/drawing/2014/main" id="{D8653CF9-883E-1145-8AC8-3A9B2176B120}"/>
              </a:ext>
            </a:extLst>
          </p:cNvPr>
          <p:cNvSpPr>
            <a:spLocks noGrp="1"/>
          </p:cNvSpPr>
          <p:nvPr>
            <p:ph type="body" sz="quarter" idx="13" hasCustomPrompt="1"/>
          </p:nvPr>
        </p:nvSpPr>
        <p:spPr>
          <a:xfrm>
            <a:off x="534988" y="6116938"/>
            <a:ext cx="3743325"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Date</a:t>
            </a:r>
          </a:p>
        </p:txBody>
      </p:sp>
      <p:pic>
        <p:nvPicPr>
          <p:cNvPr id="10" name="Graphic 9">
            <a:extLst>
              <a:ext uri="{FF2B5EF4-FFF2-40B4-BE49-F238E27FC236}">
                <a16:creationId xmlns:a16="http://schemas.microsoft.com/office/drawing/2014/main" id="{3AF9FBE4-5BD7-5E4E-81FE-E0BAB448A6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387564"/>
            <a:ext cx="1390769" cy="514937"/>
          </a:xfrm>
          <a:prstGeom prst="rect">
            <a:avLst/>
          </a:prstGeom>
        </p:spPr>
      </p:pic>
    </p:spTree>
    <p:extLst>
      <p:ext uri="{BB962C8B-B14F-4D97-AF65-F5344CB8AC3E}">
        <p14:creationId xmlns:p14="http://schemas.microsoft.com/office/powerpoint/2010/main" val="2299408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B24B5-60C1-FA4E-8653-132F235485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9538"/>
            <a:ext cx="12192000" cy="696753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5388872" cy="1033670"/>
          </a:xfrm>
          <a:prstGeom prst="rect">
            <a:avLst/>
          </a:prstGeom>
        </p:spPr>
        <p:txBody>
          <a:bodyPr lIns="0" tIns="0" rIns="0" bIns="0"/>
          <a:lstStyle>
            <a:lvl1pPr marL="0" indent="0" algn="l">
              <a:spcBef>
                <a:spcPts val="0"/>
              </a:spcBef>
              <a:buNone/>
              <a:defRPr sz="24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Text Placeholder 5">
            <a:extLst>
              <a:ext uri="{FF2B5EF4-FFF2-40B4-BE49-F238E27FC236}">
                <a16:creationId xmlns:a16="http://schemas.microsoft.com/office/drawing/2014/main" id="{70C1C8C4-889A-DD4C-AF7A-A47F84C17415}"/>
              </a:ext>
            </a:extLst>
          </p:cNvPr>
          <p:cNvSpPr>
            <a:spLocks noGrp="1"/>
          </p:cNvSpPr>
          <p:nvPr>
            <p:ph type="body" sz="quarter" idx="10" hasCustomPrompt="1"/>
          </p:nvPr>
        </p:nvSpPr>
        <p:spPr>
          <a:xfrm>
            <a:off x="534988" y="1600200"/>
            <a:ext cx="5387975" cy="1719263"/>
          </a:xfrm>
          <a:prstGeom prst="rect">
            <a:avLst/>
          </a:prstGeom>
        </p:spPr>
        <p:txBody>
          <a:bodyPr lIns="0" tIns="0" rIns="0" bIns="0"/>
          <a:lstStyle>
            <a:lvl1pPr marL="0" indent="0">
              <a:lnSpc>
                <a:spcPct val="80000"/>
              </a:lnSpc>
              <a:spcBef>
                <a:spcPts val="0"/>
              </a:spcBef>
              <a:buFontTx/>
              <a:buNone/>
              <a:defRPr sz="48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2C30BE0-DF59-DA4A-A333-6CA5C0463144}"/>
              </a:ext>
            </a:extLst>
          </p:cNvPr>
          <p:cNvSpPr>
            <a:spLocks noGrp="1"/>
          </p:cNvSpPr>
          <p:nvPr>
            <p:ph type="body" sz="quarter" idx="11" hasCustomPrompt="1"/>
          </p:nvPr>
        </p:nvSpPr>
        <p:spPr>
          <a:xfrm>
            <a:off x="534988" y="5127619"/>
            <a:ext cx="5387975"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0A3AA3E8-769F-DE41-9BC8-4A241F41AD9B}"/>
              </a:ext>
            </a:extLst>
          </p:cNvPr>
          <p:cNvSpPr>
            <a:spLocks noGrp="1"/>
          </p:cNvSpPr>
          <p:nvPr>
            <p:ph type="body" sz="quarter" idx="12" hasCustomPrompt="1"/>
          </p:nvPr>
        </p:nvSpPr>
        <p:spPr>
          <a:xfrm>
            <a:off x="534988" y="5497733"/>
            <a:ext cx="5387975"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5B705362-887C-6E4C-94F0-78FE20BD6C0F}"/>
              </a:ext>
            </a:extLst>
          </p:cNvPr>
          <p:cNvSpPr>
            <a:spLocks noGrp="1"/>
          </p:cNvSpPr>
          <p:nvPr>
            <p:ph type="body" sz="quarter" idx="13" hasCustomPrompt="1"/>
          </p:nvPr>
        </p:nvSpPr>
        <p:spPr>
          <a:xfrm>
            <a:off x="534988" y="6116938"/>
            <a:ext cx="3743325"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Graphic 9">
            <a:extLst>
              <a:ext uri="{FF2B5EF4-FFF2-40B4-BE49-F238E27FC236}">
                <a16:creationId xmlns:a16="http://schemas.microsoft.com/office/drawing/2014/main" id="{5049A99A-8EFF-E84F-ABF0-989F0AAB04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387564"/>
            <a:ext cx="1390769" cy="514937"/>
          </a:xfrm>
          <a:prstGeom prst="rect">
            <a:avLst/>
          </a:prstGeom>
        </p:spPr>
      </p:pic>
    </p:spTree>
    <p:extLst>
      <p:ext uri="{BB962C8B-B14F-4D97-AF65-F5344CB8AC3E}">
        <p14:creationId xmlns:p14="http://schemas.microsoft.com/office/powerpoint/2010/main" val="791962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GettyImages-1207976269.jpg">
            <a:extLst>
              <a:ext uri="{FF2B5EF4-FFF2-40B4-BE49-F238E27FC236}">
                <a16:creationId xmlns:a16="http://schemas.microsoft.com/office/drawing/2014/main" id="{BB926BD8-12D7-9343-8325-A891A00C14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6625"/>
            <a:ext cx="12192000" cy="6864625"/>
          </a:xfrm>
          <a:prstGeom prst="rect">
            <a:avLst/>
          </a:prstGeom>
          <a:no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5388872" cy="1033670"/>
          </a:xfrm>
          <a:prstGeom prst="rect">
            <a:avLst/>
          </a:prstGeom>
        </p:spPr>
        <p:txBody>
          <a:bodyPr lIns="0" tIns="0" rIns="0" bIns="0"/>
          <a:lstStyle>
            <a:lvl1pPr marL="0" indent="0" algn="l">
              <a:spcBef>
                <a:spcPts val="0"/>
              </a:spcBef>
              <a:buNone/>
              <a:defRPr sz="24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1" name="Text Placeholder 5">
            <a:extLst>
              <a:ext uri="{FF2B5EF4-FFF2-40B4-BE49-F238E27FC236}">
                <a16:creationId xmlns:a16="http://schemas.microsoft.com/office/drawing/2014/main" id="{60AAF980-A66C-F94A-89A2-68763C49F62D}"/>
              </a:ext>
            </a:extLst>
          </p:cNvPr>
          <p:cNvSpPr>
            <a:spLocks noGrp="1"/>
          </p:cNvSpPr>
          <p:nvPr>
            <p:ph type="body" sz="quarter" idx="10" hasCustomPrompt="1"/>
          </p:nvPr>
        </p:nvSpPr>
        <p:spPr>
          <a:xfrm>
            <a:off x="534988" y="1600200"/>
            <a:ext cx="5387975" cy="1719263"/>
          </a:xfrm>
          <a:prstGeom prst="rect">
            <a:avLst/>
          </a:prstGeom>
        </p:spPr>
        <p:txBody>
          <a:bodyPr lIns="0" tIns="0" rIns="0" bIns="0"/>
          <a:lstStyle>
            <a:lvl1pPr marL="0" indent="0">
              <a:lnSpc>
                <a:spcPct val="80000"/>
              </a:lnSpc>
              <a:spcBef>
                <a:spcPts val="0"/>
              </a:spcBef>
              <a:buFontTx/>
              <a:buNone/>
              <a:defRPr sz="48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F996A435-A16B-2B46-8CB9-C4BC512EE014}"/>
              </a:ext>
            </a:extLst>
          </p:cNvPr>
          <p:cNvSpPr>
            <a:spLocks noGrp="1"/>
          </p:cNvSpPr>
          <p:nvPr>
            <p:ph type="body" sz="quarter" idx="11" hasCustomPrompt="1"/>
          </p:nvPr>
        </p:nvSpPr>
        <p:spPr>
          <a:xfrm>
            <a:off x="534988" y="5127619"/>
            <a:ext cx="3743325"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555360E7-DDF6-D94C-9235-41F7CB88B424}"/>
              </a:ext>
            </a:extLst>
          </p:cNvPr>
          <p:cNvSpPr>
            <a:spLocks noGrp="1"/>
          </p:cNvSpPr>
          <p:nvPr>
            <p:ph type="body" sz="quarter" idx="12" hasCustomPrompt="1"/>
          </p:nvPr>
        </p:nvSpPr>
        <p:spPr>
          <a:xfrm>
            <a:off x="534988" y="5497733"/>
            <a:ext cx="3743325" cy="347663"/>
          </a:xfrm>
          <a:prstGeom prst="rect">
            <a:avLst/>
          </a:prstGeom>
        </p:spPr>
        <p:txBody>
          <a:bodyPr lIns="0" tIns="0" rIns="0" bIns="0"/>
          <a:lstStyle>
            <a:lvl1pPr marL="0" indent="0">
              <a:lnSpc>
                <a:spcPct val="95000"/>
              </a:lnSpc>
              <a:spcBef>
                <a:spcPts val="0"/>
              </a:spcBef>
              <a:buFontTx/>
              <a:buNone/>
              <a:defRPr sz="1600" b="0" i="1">
                <a:solidFill>
                  <a:schemeClr val="tx1"/>
                </a:solidFill>
                <a:latin typeface="Arial" panose="020B0604020202020204" pitchFamily="34" charset="0"/>
                <a:cs typeface="Arial" panose="020B0604020202020204" pitchFamily="34" charset="0"/>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40A0C971-B583-A740-9157-83D9346AA060}"/>
              </a:ext>
            </a:extLst>
          </p:cNvPr>
          <p:cNvSpPr>
            <a:spLocks noGrp="1"/>
          </p:cNvSpPr>
          <p:nvPr>
            <p:ph type="body" sz="quarter" idx="13" hasCustomPrompt="1"/>
          </p:nvPr>
        </p:nvSpPr>
        <p:spPr>
          <a:xfrm>
            <a:off x="534988" y="6116938"/>
            <a:ext cx="3743325"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5" name="Graphic 4">
            <a:extLst>
              <a:ext uri="{FF2B5EF4-FFF2-40B4-BE49-F238E27FC236}">
                <a16:creationId xmlns:a16="http://schemas.microsoft.com/office/drawing/2014/main" id="{3275835D-347E-7348-B0AF-54738CB039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393400"/>
            <a:ext cx="1032693" cy="386810"/>
          </a:xfrm>
          <a:prstGeom prst="rect">
            <a:avLst/>
          </a:prstGeom>
        </p:spPr>
      </p:pic>
    </p:spTree>
    <p:extLst>
      <p:ext uri="{BB962C8B-B14F-4D97-AF65-F5344CB8AC3E}">
        <p14:creationId xmlns:p14="http://schemas.microsoft.com/office/powerpoint/2010/main" val="4150166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A7AB5-0D1F-6041-897B-EF1E42F489DB}"/>
              </a:ext>
            </a:extLst>
          </p:cNvPr>
          <p:cNvPicPr>
            <a:picLocks noChangeAspect="1"/>
          </p:cNvPicPr>
          <p:nvPr userDrawn="1"/>
        </p:nvPicPr>
        <p:blipFill>
          <a:blip r:embed="rId2"/>
          <a:stretch>
            <a:fillRect/>
          </a:stretch>
        </p:blipFill>
        <p:spPr>
          <a:xfrm>
            <a:off x="0" y="7136"/>
            <a:ext cx="12192000" cy="6850864"/>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0"/>
            <a:ext cx="5388872" cy="1033670"/>
          </a:xfrm>
          <a:prstGeom prst="rect">
            <a:avLst/>
          </a:prstGeom>
        </p:spPr>
        <p:txBody>
          <a:bodyPr lIns="0" tIns="0" rIns="0" bIns="0"/>
          <a:lstStyle>
            <a:lvl1pPr marL="0" indent="0" algn="l">
              <a:spcBef>
                <a:spcPts val="0"/>
              </a:spcBef>
              <a:buNone/>
              <a:defRPr sz="2400" b="1">
                <a:solidFill>
                  <a:srgbClr val="F7646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Text Placeholder 5">
            <a:extLst>
              <a:ext uri="{FF2B5EF4-FFF2-40B4-BE49-F238E27FC236}">
                <a16:creationId xmlns:a16="http://schemas.microsoft.com/office/drawing/2014/main" id="{98CA7ACB-8C9C-224C-B750-B1954D7F6B1B}"/>
              </a:ext>
            </a:extLst>
          </p:cNvPr>
          <p:cNvSpPr>
            <a:spLocks noGrp="1"/>
          </p:cNvSpPr>
          <p:nvPr>
            <p:ph type="body" sz="quarter" idx="10" hasCustomPrompt="1"/>
          </p:nvPr>
        </p:nvSpPr>
        <p:spPr>
          <a:xfrm>
            <a:off x="534988" y="1600200"/>
            <a:ext cx="5387975" cy="1719263"/>
          </a:xfrm>
          <a:prstGeom prst="rect">
            <a:avLst/>
          </a:prstGeom>
        </p:spPr>
        <p:txBody>
          <a:bodyPr lIns="0" tIns="0" rIns="0" bIns="0"/>
          <a:lstStyle>
            <a:lvl1pPr marL="0" indent="0">
              <a:lnSpc>
                <a:spcPct val="80000"/>
              </a:lnSpc>
              <a:spcBef>
                <a:spcPts val="0"/>
              </a:spcBef>
              <a:buFontTx/>
              <a:buNone/>
              <a:defRPr sz="48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616220B-BE5D-F04A-B5BF-E3FFD0A788C7}"/>
              </a:ext>
            </a:extLst>
          </p:cNvPr>
          <p:cNvSpPr>
            <a:spLocks noGrp="1"/>
          </p:cNvSpPr>
          <p:nvPr>
            <p:ph type="body" sz="quarter" idx="11" hasCustomPrompt="1"/>
          </p:nvPr>
        </p:nvSpPr>
        <p:spPr>
          <a:xfrm>
            <a:off x="534988" y="5127619"/>
            <a:ext cx="3743325"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a:t>PRESENTER</a:t>
            </a:r>
          </a:p>
        </p:txBody>
      </p:sp>
      <p:sp>
        <p:nvSpPr>
          <p:cNvPr id="13" name="Text Placeholder 8">
            <a:extLst>
              <a:ext uri="{FF2B5EF4-FFF2-40B4-BE49-F238E27FC236}">
                <a16:creationId xmlns:a16="http://schemas.microsoft.com/office/drawing/2014/main" id="{87AABEB0-0A79-E34B-BA86-A15CF976EBD1}"/>
              </a:ext>
            </a:extLst>
          </p:cNvPr>
          <p:cNvSpPr>
            <a:spLocks noGrp="1"/>
          </p:cNvSpPr>
          <p:nvPr>
            <p:ph type="body" sz="quarter" idx="12" hasCustomPrompt="1"/>
          </p:nvPr>
        </p:nvSpPr>
        <p:spPr>
          <a:xfrm>
            <a:off x="534988" y="5497733"/>
            <a:ext cx="3743325"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D118202E-B924-BA41-A898-A868A99241EE}"/>
              </a:ext>
            </a:extLst>
          </p:cNvPr>
          <p:cNvSpPr>
            <a:spLocks noGrp="1"/>
          </p:cNvSpPr>
          <p:nvPr>
            <p:ph type="body" sz="quarter" idx="13" hasCustomPrompt="1"/>
          </p:nvPr>
        </p:nvSpPr>
        <p:spPr>
          <a:xfrm>
            <a:off x="534988" y="6116938"/>
            <a:ext cx="3743325"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Graphic 9">
            <a:extLst>
              <a:ext uri="{FF2B5EF4-FFF2-40B4-BE49-F238E27FC236}">
                <a16:creationId xmlns:a16="http://schemas.microsoft.com/office/drawing/2014/main" id="{ECE6D402-911A-3B48-9421-26139E418E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393400"/>
            <a:ext cx="1032693" cy="386810"/>
          </a:xfrm>
          <a:prstGeom prst="rect">
            <a:avLst/>
          </a:prstGeom>
        </p:spPr>
      </p:pic>
    </p:spTree>
    <p:extLst>
      <p:ext uri="{BB962C8B-B14F-4D97-AF65-F5344CB8AC3E}">
        <p14:creationId xmlns:p14="http://schemas.microsoft.com/office/powerpoint/2010/main" val="316729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534989" y="681038"/>
            <a:ext cx="3941762"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Contents</a:t>
            </a:r>
          </a:p>
        </p:txBody>
      </p:sp>
    </p:spTree>
    <p:extLst>
      <p:ext uri="{BB962C8B-B14F-4D97-AF65-F5344CB8AC3E}">
        <p14:creationId xmlns:p14="http://schemas.microsoft.com/office/powerpoint/2010/main" val="4216219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534989" y="681038"/>
            <a:ext cx="3941762" cy="2638426"/>
          </a:xfrm>
          <a:prstGeom prst="rect">
            <a:avLst/>
          </a:prstGeom>
        </p:spPr>
        <p:txBody>
          <a:bodyPr lIns="0" tIns="0" rIns="0" bIns="0"/>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1987384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8"/>
            <a:ext cx="3941762" cy="2638426"/>
          </a:xfrm>
          <a:prstGeom prst="rect">
            <a:avLst/>
          </a:prstGeom>
        </p:spPr>
        <p:txBody>
          <a:bodyPr lIns="0" tIns="0" rIns="0" bIns="0"/>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399591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EA5E29"/>
                </a:solidFill>
                <a:latin typeface="Calibri Light" panose="020F0302020204030204" pitchFamily="34" charset="0"/>
                <a:cs typeface="Calibri Light" panose="020F0302020204030204" pitchFamily="34" charset="0"/>
              </a:defRPr>
            </a:lvl1pPr>
          </a:lstStyle>
          <a:p>
            <a:r>
              <a:rPr lang="en-US" dirty="0"/>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5"/>
            <a:ext cx="11062252" cy="4018584"/>
          </a:xfrm>
        </p:spPr>
        <p:txBody>
          <a:bodyPr>
            <a:noAutofit/>
          </a:bodyPr>
          <a:lstStyle>
            <a:lvl1pPr marL="0" indent="0">
              <a:buNone/>
              <a:defRPr sz="2200" b="0" i="0">
                <a:latin typeface="Calibri Light" panose="020F0302020204030204" pitchFamily="34" charset="0"/>
                <a:cs typeface="Calibri Light" panose="020F0302020204030204" pitchFamily="34" charset="0"/>
              </a:defRPr>
            </a:lvl1pPr>
          </a:lstStyle>
          <a:p>
            <a:pPr lvl="0"/>
            <a:r>
              <a:rPr lang="en-US" dirty="0"/>
              <a:t>Set body text font between 18-22pt. If body text cannot fit within these ranges, push text to second slide or copy edits may be necessary.</a:t>
            </a:r>
          </a:p>
          <a:p>
            <a:pPr lvl="0"/>
            <a:endParaRPr lang="en-US" dirty="0"/>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5743229"/>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1100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2631631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325343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4"/>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1657655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5" name="Picture 2" descr="Background pattern, icon&#10;&#10;Description automatically generated">
            <a:extLst>
              <a:ext uri="{FF2B5EF4-FFF2-40B4-BE49-F238E27FC236}">
                <a16:creationId xmlns:a16="http://schemas.microsoft.com/office/drawing/2014/main" id="{645C43F3-65AD-814F-94B9-3822F7B96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6" name="Text Placeholder 5">
            <a:extLst>
              <a:ext uri="{FF2B5EF4-FFF2-40B4-BE49-F238E27FC236}">
                <a16:creationId xmlns:a16="http://schemas.microsoft.com/office/drawing/2014/main" id="{8F1D2E75-167B-6A45-BE9A-4084D418F22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1919051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3543E3-5008-7142-ACE4-01CE7E64ED8C}"/>
              </a:ext>
            </a:extLst>
          </p:cNvPr>
          <p:cNvSpPr txBox="1">
            <a:spLocks noGrp="1"/>
          </p:cNvSpPr>
          <p:nvPr>
            <p:ph type="body" sz="quarter" idx="4294967295" hasCustomPrompt="1"/>
          </p:nvPr>
        </p:nvSpPr>
        <p:spPr>
          <a:xfrm>
            <a:off x="4534557" y="2675789"/>
            <a:ext cx="6955384" cy="514777"/>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000" b="1" i="0" u="none" strike="noStrike" cap="none" spc="0" baseline="0">
                <a:solidFill>
                  <a:srgbClr val="04A299"/>
                </a:solidFill>
                <a:uFillTx/>
                <a:latin typeface="Arial" pitchFamily="34"/>
                <a:ea typeface="Arimo" pitchFamily="34"/>
                <a:cs typeface="Arial" pitchFamily="34"/>
              </a:defRPr>
            </a:lvl1pPr>
          </a:lstStyle>
          <a:p>
            <a:pPr lvl="0"/>
            <a:r>
              <a:rPr lang="en-US" dirty="0"/>
              <a:t>Head 2</a:t>
            </a:r>
          </a:p>
        </p:txBody>
      </p:sp>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4534557" y="3266078"/>
            <a:ext cx="6955384" cy="2881151"/>
          </a:xfrm>
          <a:prstGeom prst="rect">
            <a:avLst/>
          </a:prstGeom>
          <a:noFill/>
          <a:ln>
            <a:noFill/>
          </a:ln>
        </p:spPr>
        <p:txBody>
          <a:bodyPr vert="horz" wrap="square" lIns="0" tIns="0" rIns="0" bIns="0" anchor="t" anchorCtr="0" compatLnSpc="1">
            <a:normAutofit/>
          </a:bodyPr>
          <a:lstStyle>
            <a:lvl1pPr marL="0" marR="0" lvl="0" indent="0" defTabSz="403433" fontAlgn="auto">
              <a:lnSpc>
                <a:spcPct val="100000"/>
              </a:lnSpc>
              <a:spcBef>
                <a:spcPts val="0"/>
              </a:spcBef>
              <a:spcAft>
                <a:spcPts val="0"/>
              </a:spcAft>
              <a:buNone/>
              <a:tabLst/>
              <a:defRPr lang="en-US" sz="1600" b="0" i="0" u="none" strike="noStrike" cap="none" spc="0" baseline="0">
                <a:solidFill>
                  <a:srgbClr val="2B2B2B"/>
                </a:solidFill>
                <a:uFillTx/>
                <a:latin typeface="Arial" pitchFamily="34"/>
                <a:ea typeface="Arimo" pitchFamily="34"/>
                <a:cs typeface="Arial" pitchFamily="34"/>
              </a:defRPr>
            </a:lvl1pPr>
          </a:lstStyle>
          <a:p>
            <a:pPr lvl="0"/>
            <a:r>
              <a:rPr lang="en-US" dirty="0"/>
              <a:t>Click to add your body text</a:t>
            </a:r>
          </a:p>
        </p:txBody>
      </p:sp>
      <p:sp>
        <p:nvSpPr>
          <p:cNvPr id="8" name="Text Placeholder 4">
            <a:extLst>
              <a:ext uri="{FF2B5EF4-FFF2-40B4-BE49-F238E27FC236}">
                <a16:creationId xmlns:a16="http://schemas.microsoft.com/office/drawing/2014/main" id="{05BC76EB-9858-3245-99FE-50349F5A05FF}"/>
              </a:ext>
            </a:extLst>
          </p:cNvPr>
          <p:cNvSpPr txBox="1">
            <a:spLocks noGrp="1"/>
          </p:cNvSpPr>
          <p:nvPr>
            <p:ph type="body" sz="quarter" idx="4294967295" hasCustomPrompt="1"/>
          </p:nvPr>
        </p:nvSpPr>
        <p:spPr>
          <a:xfrm>
            <a:off x="980450" y="2675789"/>
            <a:ext cx="2737307" cy="3471431"/>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1800" b="1" i="1" u="none" strike="noStrike" cap="none" spc="0" baseline="0">
                <a:solidFill>
                  <a:srgbClr val="2B2B2B"/>
                </a:solidFill>
                <a:uFillTx/>
                <a:latin typeface="Arial" panose="020B0604020202020204" pitchFamily="34" charset="0"/>
                <a:ea typeface="Arimo" pitchFamily="34"/>
                <a:cs typeface="Arial" panose="020B0604020202020204" pitchFamily="34" charset="0"/>
              </a:defRPr>
            </a:lvl1pPr>
          </a:lstStyle>
          <a:p>
            <a:pPr lvl="0"/>
            <a:r>
              <a:rPr lang="en-US" dirty="0"/>
              <a:t>Callout:</a:t>
            </a:r>
            <a:br>
              <a:rPr lang="en-US" dirty="0"/>
            </a:br>
            <a:r>
              <a:rPr lang="en-US" dirty="0"/>
              <a:t>Lorem ipsum dolor sit </a:t>
            </a:r>
            <a:r>
              <a:rPr lang="en-US" dirty="0" err="1"/>
              <a:t>amet</a:t>
            </a:r>
            <a:r>
              <a:rPr lang="en-US" dirty="0"/>
              <a:t>, </a:t>
            </a:r>
            <a:r>
              <a:rPr lang="en-US" dirty="0" err="1"/>
              <a:t>cosectetur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a:t>
            </a:r>
            <a:r>
              <a:rPr lang="en-US" dirty="0" err="1"/>
              <a:t>ndifo</a:t>
            </a:r>
            <a:r>
              <a:rPr lang="en-US" dirty="0"/>
              <a:t> le</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15" name="Title 14">
            <a:extLst>
              <a:ext uri="{FF2B5EF4-FFF2-40B4-BE49-F238E27FC236}">
                <a16:creationId xmlns:a16="http://schemas.microsoft.com/office/drawing/2014/main" id="{ABFADFC5-309A-C447-89EF-3D7D4141FA0F}"/>
              </a:ext>
            </a:extLst>
          </p:cNvPr>
          <p:cNvSpPr>
            <a:spLocks noGrp="1"/>
          </p:cNvSpPr>
          <p:nvPr>
            <p:ph type="title" hasCustomPrompt="1"/>
          </p:nvPr>
        </p:nvSpPr>
        <p:spPr>
          <a:xfrm>
            <a:off x="980450" y="0"/>
            <a:ext cx="9414831" cy="1804737"/>
          </a:xfrm>
          <a:prstGeom prst="rect">
            <a:avLst/>
          </a:prstGeom>
        </p:spPr>
        <p:txBody>
          <a:bodyPr lIns="0" tIns="0" rIns="0" bIns="0" anchor="ctr"/>
          <a:lstStyle>
            <a:lvl1pPr>
              <a:defRPr sz="3200" b="1" i="0">
                <a:solidFill>
                  <a:schemeClr val="tx2"/>
                </a:solidFill>
                <a:latin typeface="Source Serif Pro" panose="02040603050405020204" pitchFamily="18" charset="0"/>
                <a:ea typeface="Source Serif Pro" panose="02040603050405020204" pitchFamily="18" charset="0"/>
              </a:defRPr>
            </a:lvl1pPr>
          </a:lstStyle>
          <a:p>
            <a:r>
              <a:rPr lang="en-US" dirty="0"/>
              <a:t>One column with text and callout</a:t>
            </a:r>
          </a:p>
        </p:txBody>
      </p:sp>
      <p:sp>
        <p:nvSpPr>
          <p:cNvPr id="16" name="Slide Number Placeholder 12">
            <a:extLst>
              <a:ext uri="{FF2B5EF4-FFF2-40B4-BE49-F238E27FC236}">
                <a16:creationId xmlns:a16="http://schemas.microsoft.com/office/drawing/2014/main" id="{F2AEF9EF-A63B-F946-9756-182B6F461E0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A5810DF-1067-0140-9E5D-30F7FEBBCC87}"/>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F8B4D63-22D1-2643-9322-7FEBD89FF069}"/>
              </a:ext>
            </a:extLst>
          </p:cNvPr>
          <p:cNvPicPr>
            <a:picLocks noChangeAspect="1"/>
          </p:cNvPicPr>
          <p:nvPr userDrawn="1"/>
        </p:nvPicPr>
        <p:blipFill>
          <a:blip r:embed="rId3"/>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70909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3543E3-5008-7142-ACE4-01CE7E64ED8C}"/>
              </a:ext>
            </a:extLst>
          </p:cNvPr>
          <p:cNvSpPr txBox="1">
            <a:spLocks noGrp="1"/>
          </p:cNvSpPr>
          <p:nvPr>
            <p:ph type="body" sz="quarter" idx="4294967295" hasCustomPrompt="1"/>
          </p:nvPr>
        </p:nvSpPr>
        <p:spPr>
          <a:xfrm>
            <a:off x="2858157" y="2175046"/>
            <a:ext cx="8631776" cy="579532"/>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1765" b="1" i="0" u="none" strike="noStrike" cap="none" spc="0" baseline="0">
                <a:solidFill>
                  <a:srgbClr val="04A299"/>
                </a:solidFill>
                <a:uFillTx/>
                <a:latin typeface="Arial" pitchFamily="34"/>
                <a:ea typeface="Arimo" pitchFamily="34"/>
                <a:cs typeface="Arial" pitchFamily="34"/>
              </a:defRPr>
            </a:lvl1pPr>
          </a:lstStyle>
          <a:p>
            <a:pPr lvl="0"/>
            <a:r>
              <a:rPr lang="en-US"/>
              <a:t>Sub-head</a:t>
            </a:r>
          </a:p>
        </p:txBody>
      </p:sp>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2858157" y="2765335"/>
            <a:ext cx="8631776" cy="3243579"/>
          </a:xfrm>
          <a:prstGeom prst="rect">
            <a:avLst/>
          </a:prstGeom>
          <a:noFill/>
          <a:ln>
            <a:noFill/>
          </a:ln>
        </p:spPr>
        <p:txBody>
          <a:bodyPr vert="horz" wrap="square" lIns="0" tIns="0" rIns="0" bIns="0" anchor="t" anchorCtr="0" compatLnSpc="1">
            <a:normAutofit/>
          </a:bodyPr>
          <a:lstStyle>
            <a:lvl1pPr marL="0" marR="0" lvl="0" indent="0" defTabSz="403433" fontAlgn="auto">
              <a:lnSpc>
                <a:spcPct val="100000"/>
              </a:lnSpc>
              <a:spcBef>
                <a:spcPts val="0"/>
              </a:spcBef>
              <a:spcAft>
                <a:spcPts val="0"/>
              </a:spcAft>
              <a:buNone/>
              <a:tabLst/>
              <a:defRPr lang="en-US" sz="1600" b="0" i="0" u="none" strike="noStrike" cap="none" spc="0" baseline="0">
                <a:solidFill>
                  <a:srgbClr val="2B2B2B"/>
                </a:solidFill>
                <a:uFillTx/>
                <a:latin typeface="Arial" pitchFamily="34"/>
                <a:ea typeface="Arimo" pitchFamily="34"/>
                <a:cs typeface="Arial" pitchFamily="34"/>
              </a:defRPr>
            </a:lvl1pPr>
          </a:lstStyle>
          <a:p>
            <a:pPr lvl="0"/>
            <a:r>
              <a:rPr lang="en-US" dirty="0"/>
              <a:t>Click to add your body text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5" name="Title 4">
            <a:extLst>
              <a:ext uri="{FF2B5EF4-FFF2-40B4-BE49-F238E27FC236}">
                <a16:creationId xmlns:a16="http://schemas.microsoft.com/office/drawing/2014/main" id="{5AB4245C-DB0B-E64D-A5B5-E50697740531}"/>
              </a:ext>
            </a:extLst>
          </p:cNvPr>
          <p:cNvSpPr>
            <a:spLocks noGrp="1"/>
          </p:cNvSpPr>
          <p:nvPr>
            <p:ph type="title" hasCustomPrompt="1"/>
          </p:nvPr>
        </p:nvSpPr>
        <p:spPr>
          <a:xfrm>
            <a:off x="900961" y="1"/>
            <a:ext cx="9868406" cy="1804736"/>
          </a:xfrm>
          <a:prstGeom prst="rect">
            <a:avLst/>
          </a:prstGeom>
        </p:spPr>
        <p:txBody>
          <a:bodyPr lIns="0" tIns="0" rIns="0" bIns="0" anchor="ctr"/>
          <a:lstStyle>
            <a:lvl1pPr>
              <a:defRPr sz="3200" b="1" i="0">
                <a:solidFill>
                  <a:schemeClr val="tx2"/>
                </a:solidFill>
                <a:latin typeface="Source Serif Pro" panose="02040603050405020204" pitchFamily="18" charset="0"/>
                <a:ea typeface="Source Serif Pro" panose="02040603050405020204" pitchFamily="18" charset="0"/>
              </a:defRPr>
            </a:lvl1pPr>
          </a:lstStyle>
          <a:p>
            <a:r>
              <a:rPr lang="en-US" dirty="0"/>
              <a:t>One column with text</a:t>
            </a:r>
          </a:p>
        </p:txBody>
      </p:sp>
      <p:sp>
        <p:nvSpPr>
          <p:cNvPr id="16" name="Slide Number Placeholder 12">
            <a:extLst>
              <a:ext uri="{FF2B5EF4-FFF2-40B4-BE49-F238E27FC236}">
                <a16:creationId xmlns:a16="http://schemas.microsoft.com/office/drawing/2014/main" id="{B7EE783C-4662-5E4F-A13B-D2748791E4C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E46531C6-BEF8-C549-9901-A9D782FE7952}"/>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C5AFC71-7EAD-5A46-B0F3-300240A15F7C}"/>
              </a:ext>
            </a:extLst>
          </p:cNvPr>
          <p:cNvPicPr>
            <a:picLocks noChangeAspect="1"/>
          </p:cNvPicPr>
          <p:nvPr userDrawn="1"/>
        </p:nvPicPr>
        <p:blipFill>
          <a:blip r:embed="rId3"/>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20594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Subhead</a:t>
            </a:r>
          </a:p>
        </p:txBody>
      </p:sp>
      <p:sp>
        <p:nvSpPr>
          <p:cNvPr id="13" name="Content Placeholder 2">
            <a:extLst>
              <a:ext uri="{FF2B5EF4-FFF2-40B4-BE49-F238E27FC236}">
                <a16:creationId xmlns:a16="http://schemas.microsoft.com/office/drawing/2014/main" id="{E8BF4931-DF4D-164D-A0A3-61D1CF39EBAF}"/>
              </a:ext>
            </a:extLst>
          </p:cNvPr>
          <p:cNvSpPr>
            <a:spLocks noGrp="1"/>
          </p:cNvSpPr>
          <p:nvPr>
            <p:ph idx="10" hasCustomPrompt="1"/>
          </p:nvPr>
        </p:nvSpPr>
        <p:spPr>
          <a:xfrm>
            <a:off x="4813300" y="2997199"/>
            <a:ext cx="6540500" cy="3179763"/>
          </a:xfrm>
          <a:prstGeom prst="rect">
            <a:avLst/>
          </a:prstGeom>
        </p:spPr>
        <p:txBody>
          <a:bodyPr lIns="0" tIns="0" rIns="0" bIns="0"/>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a:t>Body text</a:t>
            </a:r>
          </a:p>
        </p:txBody>
      </p:sp>
      <p:pic>
        <p:nvPicPr>
          <p:cNvPr id="14" name="Picture 1">
            <a:extLst>
              <a:ext uri="{FF2B5EF4-FFF2-40B4-BE49-F238E27FC236}">
                <a16:creationId xmlns:a16="http://schemas.microsoft.com/office/drawing/2014/main" id="{D1C7C614-58A2-7A49-990A-F1A6843F6251}"/>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cxnSp>
        <p:nvCxnSpPr>
          <p:cNvPr id="15" name="Straight Connector 33">
            <a:extLst>
              <a:ext uri="{FF2B5EF4-FFF2-40B4-BE49-F238E27FC236}">
                <a16:creationId xmlns:a16="http://schemas.microsoft.com/office/drawing/2014/main" id="{461EB6C0-D35C-8547-A245-EC322E7A587C}"/>
              </a:ext>
            </a:extLst>
          </p:cNvPr>
          <p:cNvCxnSpPr/>
          <p:nvPr userDrawn="1"/>
        </p:nvCxnSpPr>
        <p:spPr>
          <a:xfrm>
            <a:off x="543976" y="3627772"/>
            <a:ext cx="3507163" cy="0"/>
          </a:xfrm>
          <a:prstGeom prst="straightConnector1">
            <a:avLst/>
          </a:prstGeom>
          <a:noFill/>
          <a:ln w="6345" cap="flat">
            <a:solidFill>
              <a:srgbClr val="04A199"/>
            </a:solidFill>
            <a:prstDash val="solid"/>
            <a:miter/>
          </a:ln>
        </p:spPr>
      </p:cxnSp>
      <p:cxnSp>
        <p:nvCxnSpPr>
          <p:cNvPr id="16" name="Straight Connector 34">
            <a:extLst>
              <a:ext uri="{FF2B5EF4-FFF2-40B4-BE49-F238E27FC236}">
                <a16:creationId xmlns:a16="http://schemas.microsoft.com/office/drawing/2014/main" id="{BA6D0070-CD77-A842-A1BD-0DE122433C35}"/>
              </a:ext>
            </a:extLst>
          </p:cNvPr>
          <p:cNvCxnSpPr>
            <a:cxnSpLocks/>
          </p:cNvCxnSpPr>
          <p:nvPr userDrawn="1"/>
        </p:nvCxnSpPr>
        <p:spPr>
          <a:xfrm flipV="1">
            <a:off x="4051139" y="2258066"/>
            <a:ext cx="0" cy="3918896"/>
          </a:xfrm>
          <a:prstGeom prst="straightConnector1">
            <a:avLst/>
          </a:prstGeom>
          <a:noFill/>
          <a:ln w="6345" cap="flat">
            <a:solidFill>
              <a:srgbClr val="04A199"/>
            </a:solidFill>
            <a:prstDash val="solid"/>
            <a:miter/>
          </a:ln>
        </p:spPr>
      </p:cxnSp>
      <p:sp>
        <p:nvSpPr>
          <p:cNvPr id="5" name="Oval 4">
            <a:extLst>
              <a:ext uri="{FF2B5EF4-FFF2-40B4-BE49-F238E27FC236}">
                <a16:creationId xmlns:a16="http://schemas.microsoft.com/office/drawing/2014/main" id="{59BF357C-2961-7C48-A31B-4F1092ECA58F}"/>
              </a:ext>
            </a:extLst>
          </p:cNvPr>
          <p:cNvSpPr/>
          <p:nvPr userDrawn="1"/>
        </p:nvSpPr>
        <p:spPr>
          <a:xfrm>
            <a:off x="838200" y="2311400"/>
            <a:ext cx="2834640" cy="2870497"/>
          </a:xfrm>
          <a:prstGeom prst="ellipse">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900961" y="1"/>
            <a:ext cx="9422134" cy="1768642"/>
          </a:xfrm>
          <a:prstGeom prst="rect">
            <a:avLst/>
          </a:prstGeom>
        </p:spPr>
        <p:txBody>
          <a:bodyPr lIns="0" tIns="0" rIns="0" bIns="0" anchor="ctr"/>
          <a:lstStyle>
            <a:lvl1pPr>
              <a:defRPr sz="3200" b="1" i="0">
                <a:solidFill>
                  <a:schemeClr val="tx2"/>
                </a:solidFill>
                <a:latin typeface="Source Serif Pro" panose="02040603050405020204" pitchFamily="18" charset="0"/>
                <a:ea typeface="Source Serif Pro" panose="02040603050405020204" pitchFamily="18" charset="0"/>
              </a:defRPr>
            </a:lvl1pPr>
          </a:lstStyle>
          <a:p>
            <a:r>
              <a:rPr lang="en-US" dirty="0"/>
              <a:t>One column with text and image</a:t>
            </a:r>
          </a:p>
        </p:txBody>
      </p:sp>
      <p:sp>
        <p:nvSpPr>
          <p:cNvPr id="22" name="Slide Number Placeholder 12">
            <a:extLst>
              <a:ext uri="{FF2B5EF4-FFF2-40B4-BE49-F238E27FC236}">
                <a16:creationId xmlns:a16="http://schemas.microsoft.com/office/drawing/2014/main" id="{47229B2E-3C33-9D4B-A4C0-A69BBD337E7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1114E67C-5379-5C4D-AF8E-F72190B06E73}"/>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5D79700-2282-754B-A910-26A232C887EC}"/>
              </a:ext>
            </a:extLst>
          </p:cNvPr>
          <p:cNvPicPr>
            <a:picLocks noChangeAspect="1"/>
          </p:cNvPicPr>
          <p:nvPr userDrawn="1"/>
        </p:nvPicPr>
        <p:blipFill>
          <a:blip r:embed="rId4"/>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397926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FCFC1457-58CF-9A4D-9819-8895E20D1332}"/>
              </a:ext>
            </a:extLst>
          </p:cNvPr>
          <p:cNvPicPr>
            <a:picLocks noChangeAspect="1"/>
          </p:cNvPicPr>
          <p:nvPr userDrawn="1"/>
        </p:nvPicPr>
        <p:blipFill>
          <a:blip r:embed="rId2"/>
          <a:stretch>
            <a:fillRect/>
          </a:stretch>
        </p:blipFill>
        <p:spPr>
          <a:xfrm>
            <a:off x="-16805" y="354147"/>
            <a:ext cx="503683" cy="1007367"/>
          </a:xfrm>
          <a:prstGeom prst="rect">
            <a:avLst/>
          </a:prstGeom>
          <a:noFill/>
          <a:ln cap="flat">
            <a:noFill/>
          </a:ln>
        </p:spPr>
      </p:pic>
      <p:sp>
        <p:nvSpPr>
          <p:cNvPr id="3" name="Text Placeholder 2">
            <a:extLst>
              <a:ext uri="{FF2B5EF4-FFF2-40B4-BE49-F238E27FC236}">
                <a16:creationId xmlns:a16="http://schemas.microsoft.com/office/drawing/2014/main" id="{288E3384-C087-D041-99C0-46BA7488D0C8}"/>
              </a:ext>
            </a:extLst>
          </p:cNvPr>
          <p:cNvSpPr>
            <a:spLocks noGrp="1"/>
          </p:cNvSpPr>
          <p:nvPr>
            <p:ph type="body" sz="quarter" idx="10" hasCustomPrompt="1"/>
          </p:nvPr>
        </p:nvSpPr>
        <p:spPr>
          <a:xfrm>
            <a:off x="916820" y="3706337"/>
            <a:ext cx="4648654" cy="2922587"/>
          </a:xfrm>
          <a:prstGeom prst="rect">
            <a:avLst/>
          </a:prstGeom>
        </p:spPr>
        <p:txBody>
          <a:bodyPr lIns="0" tIns="0" rIns="0" bIns="0"/>
          <a:lstStyle>
            <a:lvl1pPr marL="216000" indent="-216000">
              <a:spcBef>
                <a:spcPts val="1200"/>
              </a:spcBef>
              <a:buClr>
                <a:srgbClr val="04A299"/>
              </a:buClr>
              <a:buFont typeface="+mj-lt"/>
              <a:buAutoNum type="arabicPeriod"/>
              <a:tabLst>
                <a:tab pos="18000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a:t>
            </a:r>
          </a:p>
          <a:p>
            <a:pPr lvl="0"/>
            <a:r>
              <a:rPr lang="en-US" dirty="0"/>
              <a:t>And some text</a:t>
            </a:r>
          </a:p>
          <a:p>
            <a:pPr lvl="0"/>
            <a:r>
              <a:rPr lang="en-US" dirty="0"/>
              <a:t>But remember not to overload your slides with content</a:t>
            </a:r>
          </a:p>
          <a:p>
            <a:pPr lvl="0"/>
            <a:r>
              <a:rPr lang="en-US" dirty="0"/>
              <a:t>Your audience will listen to you or read the content, but won’t do both.</a:t>
            </a:r>
          </a:p>
        </p:txBody>
      </p:sp>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916820" y="2939574"/>
            <a:ext cx="4648654" cy="674687"/>
          </a:xfrm>
          <a:prstGeom prst="rect">
            <a:avLst/>
          </a:prstGeom>
        </p:spPr>
        <p:txBody>
          <a:bodyPr lIns="0" tIns="0" rIns="0" bIns="0"/>
          <a:lstStyle>
            <a:lvl1pPr marL="0" indent="0">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Sub-head</a:t>
            </a:r>
          </a:p>
        </p:txBody>
      </p:sp>
      <p:sp>
        <p:nvSpPr>
          <p:cNvPr id="21" name="Text Placeholder 2">
            <a:extLst>
              <a:ext uri="{FF2B5EF4-FFF2-40B4-BE49-F238E27FC236}">
                <a16:creationId xmlns:a16="http://schemas.microsoft.com/office/drawing/2014/main" id="{AFA08E0F-27A0-0F44-8C93-A03AF4092A49}"/>
              </a:ext>
            </a:extLst>
          </p:cNvPr>
          <p:cNvSpPr>
            <a:spLocks noGrp="1"/>
          </p:cNvSpPr>
          <p:nvPr>
            <p:ph type="body" sz="quarter" idx="12" hasCustomPrompt="1"/>
          </p:nvPr>
        </p:nvSpPr>
        <p:spPr>
          <a:xfrm>
            <a:off x="6141962" y="3706337"/>
            <a:ext cx="4882331" cy="2922587"/>
          </a:xfrm>
          <a:prstGeom prst="rect">
            <a:avLst/>
          </a:prstGeom>
        </p:spPr>
        <p:txBody>
          <a:bodyPr lIns="0" tIns="0" rIns="0" bIns="0"/>
          <a:lstStyle>
            <a:lvl1pPr marL="180000" indent="-180000">
              <a:spcBef>
                <a:spcPts val="1200"/>
              </a:spcBef>
              <a:buClr>
                <a:srgbClr val="04A299"/>
              </a:buClr>
              <a:buSzPct val="120000"/>
              <a:buFont typeface="Arial" panose="020B0604020202020204" pitchFamily="34" charset="0"/>
              <a:buChar char="•"/>
              <a:tabLst>
                <a:tab pos="18000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a:t>
            </a:r>
          </a:p>
          <a:p>
            <a:pPr lvl="0"/>
            <a:r>
              <a:rPr lang="en-US" dirty="0"/>
              <a:t>And some text</a:t>
            </a:r>
          </a:p>
          <a:p>
            <a:pPr lvl="0"/>
            <a:r>
              <a:rPr lang="en-US" dirty="0"/>
              <a:t>But remember not to overload your slides with content</a:t>
            </a:r>
          </a:p>
          <a:p>
            <a:pPr lvl="0"/>
            <a:r>
              <a:rPr lang="en-US" dirty="0"/>
              <a:t>Your audience will listen to you or read the content, but won’t do both.</a:t>
            </a:r>
          </a:p>
        </p:txBody>
      </p:sp>
      <p:sp>
        <p:nvSpPr>
          <p:cNvPr id="23" name="Text Placeholder 6">
            <a:extLst>
              <a:ext uri="{FF2B5EF4-FFF2-40B4-BE49-F238E27FC236}">
                <a16:creationId xmlns:a16="http://schemas.microsoft.com/office/drawing/2014/main" id="{E22BAED4-05A1-8847-A95F-05B8DEDA87AF}"/>
              </a:ext>
            </a:extLst>
          </p:cNvPr>
          <p:cNvSpPr>
            <a:spLocks noGrp="1"/>
          </p:cNvSpPr>
          <p:nvPr>
            <p:ph type="body" sz="quarter" idx="13" hasCustomPrompt="1"/>
          </p:nvPr>
        </p:nvSpPr>
        <p:spPr>
          <a:xfrm>
            <a:off x="6141963" y="2939574"/>
            <a:ext cx="4882330" cy="674688"/>
          </a:xfrm>
          <a:prstGeom prst="rect">
            <a:avLst/>
          </a:prstGeom>
        </p:spPr>
        <p:txBody>
          <a:bodyPr lIns="0" tIns="0" rIns="0" bIns="0"/>
          <a:lstStyle>
            <a:lvl1pPr marL="0" indent="0">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Sub-head</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916821" y="1"/>
            <a:ext cx="9373074" cy="1789042"/>
          </a:xfrm>
          <a:prstGeom prst="rect">
            <a:avLst/>
          </a:prstGeom>
        </p:spPr>
        <p:txBody>
          <a:bodyPr lIns="0" tIns="0" rIns="0" bIns="0" anchor="ctr"/>
          <a:lstStyle>
            <a:lvl1pPr>
              <a:defRPr sz="3200" b="1" i="0">
                <a:solidFill>
                  <a:schemeClr val="tx2"/>
                </a:solidFill>
                <a:latin typeface="Source Serif Pro" panose="02040603050405020204" pitchFamily="18" charset="0"/>
                <a:ea typeface="Source Serif Pro" panose="02040603050405020204" pitchFamily="18" charset="0"/>
              </a:defRPr>
            </a:lvl1pPr>
          </a:lstStyle>
          <a:p>
            <a:r>
              <a:rPr lang="en-US" dirty="0"/>
              <a:t>Two columns with text</a:t>
            </a:r>
          </a:p>
        </p:txBody>
      </p:sp>
      <p:sp>
        <p:nvSpPr>
          <p:cNvPr id="18" name="Slide Number Placeholder 12">
            <a:extLst>
              <a:ext uri="{FF2B5EF4-FFF2-40B4-BE49-F238E27FC236}">
                <a16:creationId xmlns:a16="http://schemas.microsoft.com/office/drawing/2014/main" id="{1C85979A-493C-7F4D-95F0-1218B25E5744}"/>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EF72C5F-0BF9-F841-A768-6785EE153E86}"/>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BEF6862-0020-464F-83E8-F5D30F5CEB54}"/>
              </a:ext>
            </a:extLst>
          </p:cNvPr>
          <p:cNvPicPr>
            <a:picLocks noChangeAspect="1"/>
          </p:cNvPicPr>
          <p:nvPr userDrawn="1"/>
        </p:nvPicPr>
        <p:blipFill>
          <a:blip r:embed="rId3"/>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222653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E6C16-BB8A-A34E-98A2-ECA2E239D68B}"/>
              </a:ext>
            </a:extLst>
          </p:cNvPr>
          <p:cNvPicPr>
            <a:picLocks noChangeAspect="1"/>
          </p:cNvPicPr>
          <p:nvPr/>
        </p:nvPicPr>
        <p:blipFill>
          <a:blip r:embed="rId2"/>
          <a:stretch>
            <a:fillRect/>
          </a:stretch>
        </p:blipFill>
        <p:spPr>
          <a:xfrm>
            <a:off x="-3" y="249858"/>
            <a:ext cx="570841" cy="1141683"/>
          </a:xfrm>
          <a:prstGeom prst="rect">
            <a:avLst/>
          </a:prstGeom>
          <a:noFill/>
          <a:ln cap="flat">
            <a:noFill/>
          </a:ln>
        </p:spPr>
      </p:pic>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958520" y="3521075"/>
            <a:ext cx="2892614" cy="2460161"/>
          </a:xfrm>
          <a:prstGeom prst="rect">
            <a:avLst/>
          </a:prstGeom>
        </p:spPr>
        <p:txBody>
          <a:bodyPr lIns="0" tIns="0" rIns="0" bIns="0"/>
          <a:lstStyle>
            <a:lvl1pPr marL="0" indent="-274320">
              <a:lnSpc>
                <a:spcPct val="100000"/>
              </a:lnSpc>
              <a:spcBef>
                <a:spcPts val="1200"/>
              </a:spcBef>
              <a:buClr>
                <a:srgbClr val="04A299"/>
              </a:buClr>
              <a:buFontTx/>
              <a:buNone/>
              <a:tabLst>
                <a:tab pos="27432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 and some text, but remember not to overload your slides with content. 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958520" y="2754312"/>
            <a:ext cx="2892610" cy="674688"/>
          </a:xfrm>
          <a:prstGeom prst="rect">
            <a:avLst/>
          </a:prstGeom>
        </p:spPr>
        <p:txBody>
          <a:bodyPr lIns="0" tIns="0" rIns="0" bIns="0"/>
          <a:lstStyle>
            <a:lvl1pPr marL="0" indent="0">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Sub-head</a:t>
            </a:r>
          </a:p>
        </p:txBody>
      </p:sp>
      <p:sp>
        <p:nvSpPr>
          <p:cNvPr id="26" name="Text Placeholder 2">
            <a:extLst>
              <a:ext uri="{FF2B5EF4-FFF2-40B4-BE49-F238E27FC236}">
                <a16:creationId xmlns:a16="http://schemas.microsoft.com/office/drawing/2014/main" id="{A631B3A8-74BA-9746-8363-9E5A99FFF906}"/>
              </a:ext>
            </a:extLst>
          </p:cNvPr>
          <p:cNvSpPr>
            <a:spLocks noGrp="1"/>
          </p:cNvSpPr>
          <p:nvPr>
            <p:ph type="body" sz="quarter" idx="12" hasCustomPrompt="1"/>
          </p:nvPr>
        </p:nvSpPr>
        <p:spPr>
          <a:xfrm>
            <a:off x="4486418" y="3521075"/>
            <a:ext cx="3018522" cy="2460161"/>
          </a:xfrm>
          <a:prstGeom prst="rect">
            <a:avLst/>
          </a:prstGeom>
        </p:spPr>
        <p:txBody>
          <a:bodyPr lIns="0" tIns="0" rIns="0" bIns="0"/>
          <a:lstStyle>
            <a:lvl1pPr marL="0" indent="-274320">
              <a:lnSpc>
                <a:spcPct val="100000"/>
              </a:lnSpc>
              <a:spcBef>
                <a:spcPts val="1200"/>
              </a:spcBef>
              <a:buClr>
                <a:srgbClr val="04A299"/>
              </a:buClr>
              <a:buFontTx/>
              <a:buNone/>
              <a:tabLst>
                <a:tab pos="27432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 and some text, but remember not to overload your slides with content. Your audience will listen to you or read the content, but won’t do both.</a:t>
            </a:r>
          </a:p>
        </p:txBody>
      </p:sp>
      <p:sp>
        <p:nvSpPr>
          <p:cNvPr id="27" name="Text Placeholder 6">
            <a:extLst>
              <a:ext uri="{FF2B5EF4-FFF2-40B4-BE49-F238E27FC236}">
                <a16:creationId xmlns:a16="http://schemas.microsoft.com/office/drawing/2014/main" id="{BB441CBF-378E-1E44-AE26-03BB2508F1E8}"/>
              </a:ext>
            </a:extLst>
          </p:cNvPr>
          <p:cNvSpPr>
            <a:spLocks noGrp="1"/>
          </p:cNvSpPr>
          <p:nvPr>
            <p:ph type="body" sz="quarter" idx="13" hasCustomPrompt="1"/>
          </p:nvPr>
        </p:nvSpPr>
        <p:spPr>
          <a:xfrm>
            <a:off x="4486418" y="2754312"/>
            <a:ext cx="2895120" cy="674688"/>
          </a:xfrm>
          <a:prstGeom prst="rect">
            <a:avLst/>
          </a:prstGeom>
        </p:spPr>
        <p:txBody>
          <a:bodyPr lIns="0" tIns="0" rIns="0" bIns="0"/>
          <a:lstStyle>
            <a:lvl1pPr marL="0" indent="0">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Sub-head</a:t>
            </a:r>
          </a:p>
        </p:txBody>
      </p:sp>
      <p:sp>
        <p:nvSpPr>
          <p:cNvPr id="28" name="Text Placeholder 2">
            <a:extLst>
              <a:ext uri="{FF2B5EF4-FFF2-40B4-BE49-F238E27FC236}">
                <a16:creationId xmlns:a16="http://schemas.microsoft.com/office/drawing/2014/main" id="{A3742946-7EA5-FF47-A9C2-C463A7F772CD}"/>
              </a:ext>
            </a:extLst>
          </p:cNvPr>
          <p:cNvSpPr>
            <a:spLocks noGrp="1"/>
          </p:cNvSpPr>
          <p:nvPr>
            <p:ph type="body" sz="quarter" idx="14" hasCustomPrompt="1"/>
          </p:nvPr>
        </p:nvSpPr>
        <p:spPr>
          <a:xfrm>
            <a:off x="8140230" y="3521075"/>
            <a:ext cx="2975110" cy="2460161"/>
          </a:xfrm>
          <a:prstGeom prst="rect">
            <a:avLst/>
          </a:prstGeom>
        </p:spPr>
        <p:txBody>
          <a:bodyPr lIns="0" tIns="0" rIns="0" bIns="0"/>
          <a:lstStyle>
            <a:lvl1pPr marL="0" indent="-274320">
              <a:lnSpc>
                <a:spcPct val="100000"/>
              </a:lnSpc>
              <a:spcBef>
                <a:spcPts val="1200"/>
              </a:spcBef>
              <a:buClr>
                <a:srgbClr val="04A299"/>
              </a:buClr>
              <a:buFontTx/>
              <a:buNone/>
              <a:tabLst>
                <a:tab pos="274320" algn="l"/>
              </a:tabLst>
              <a:defRPr sz="1600"/>
            </a:lvl1pPr>
            <a:lvl2pPr marL="0" indent="-274320">
              <a:spcBef>
                <a:spcPts val="1200"/>
              </a:spcBef>
              <a:buClr>
                <a:srgbClr val="04A299"/>
              </a:buClr>
              <a:buFont typeface="+mj-lt"/>
              <a:buAutoNum type="arabicPeriod"/>
              <a:tabLst>
                <a:tab pos="274320" algn="l"/>
              </a:tabLst>
              <a:defRPr sz="1800"/>
            </a:lvl2pPr>
            <a:lvl3pPr marL="0" indent="-274320">
              <a:spcBef>
                <a:spcPts val="1200"/>
              </a:spcBef>
              <a:buClr>
                <a:srgbClr val="04A299"/>
              </a:buClr>
              <a:buFont typeface="+mj-lt"/>
              <a:buAutoNum type="arabicPeriod"/>
              <a:tabLst>
                <a:tab pos="274320" algn="l"/>
              </a:tabLst>
              <a:defRPr sz="1800"/>
            </a:lvl3pPr>
            <a:lvl4pPr marL="0" indent="-274320">
              <a:spcBef>
                <a:spcPts val="1200"/>
              </a:spcBef>
              <a:buClr>
                <a:srgbClr val="04A299"/>
              </a:buClr>
              <a:buFont typeface="+mj-lt"/>
              <a:buAutoNum type="arabicPeriod"/>
              <a:tabLst>
                <a:tab pos="274320" algn="l"/>
              </a:tabLst>
              <a:defRPr sz="1800"/>
            </a:lvl4pPr>
            <a:lvl5pPr marL="0" indent="-274320">
              <a:spcBef>
                <a:spcPts val="1200"/>
              </a:spcBef>
              <a:buClr>
                <a:srgbClr val="04A299"/>
              </a:buClr>
              <a:buFont typeface="+mj-lt"/>
              <a:buAutoNum type="arabicPeriod"/>
              <a:tabLst>
                <a:tab pos="274320" algn="l"/>
              </a:tabLst>
              <a:defRPr sz="1800"/>
            </a:lvl5pPr>
          </a:lstStyle>
          <a:p>
            <a:pPr lvl="0"/>
            <a:r>
              <a:rPr lang="en-US" dirty="0"/>
              <a:t>Here you have a list of items and some text, but remember not to overload your slides with content. Your audience will listen to you or read the content, but won’t do both.</a:t>
            </a:r>
          </a:p>
        </p:txBody>
      </p:sp>
      <p:sp>
        <p:nvSpPr>
          <p:cNvPr id="29" name="Text Placeholder 6">
            <a:extLst>
              <a:ext uri="{FF2B5EF4-FFF2-40B4-BE49-F238E27FC236}">
                <a16:creationId xmlns:a16="http://schemas.microsoft.com/office/drawing/2014/main" id="{F306248E-FB33-504D-A9B9-5653D3DD0DBD}"/>
              </a:ext>
            </a:extLst>
          </p:cNvPr>
          <p:cNvSpPr>
            <a:spLocks noGrp="1"/>
          </p:cNvSpPr>
          <p:nvPr>
            <p:ph type="body" sz="quarter" idx="15" hasCustomPrompt="1"/>
          </p:nvPr>
        </p:nvSpPr>
        <p:spPr>
          <a:xfrm>
            <a:off x="8140228" y="2754312"/>
            <a:ext cx="2975109" cy="674688"/>
          </a:xfrm>
          <a:prstGeom prst="rect">
            <a:avLst/>
          </a:prstGeom>
        </p:spPr>
        <p:txBody>
          <a:bodyPr lIns="0" tIns="0" rIns="0" bIns="0"/>
          <a:lstStyle>
            <a:lvl1pPr marL="0" indent="0">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Sub-head</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984921" y="1"/>
            <a:ext cx="9073480" cy="1690688"/>
          </a:xfrm>
          <a:prstGeom prst="rect">
            <a:avLst/>
          </a:prstGeom>
        </p:spPr>
        <p:txBody>
          <a:bodyPr lIns="0" tIns="0" rIns="0" bIns="0" anchor="ctr"/>
          <a:lstStyle>
            <a:lvl1pPr>
              <a:defRPr sz="32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with text</a:t>
            </a:r>
          </a:p>
        </p:txBody>
      </p:sp>
      <p:sp>
        <p:nvSpPr>
          <p:cNvPr id="21" name="Slide Number Placeholder 12">
            <a:extLst>
              <a:ext uri="{FF2B5EF4-FFF2-40B4-BE49-F238E27FC236}">
                <a16:creationId xmlns:a16="http://schemas.microsoft.com/office/drawing/2014/main" id="{0FBC21B5-FB26-AA40-A552-CAB27E7EEC2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0E078022-6642-7849-BD0A-9778093DDB5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6611184-3315-C74D-A58C-87B8F977416E}"/>
              </a:ext>
            </a:extLst>
          </p:cNvPr>
          <p:cNvPicPr>
            <a:picLocks noChangeAspect="1"/>
          </p:cNvPicPr>
          <p:nvPr userDrawn="1"/>
        </p:nvPicPr>
        <p:blipFill>
          <a:blip r:embed="rId3"/>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547524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6095998"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4" name="Text Placeholder 3">
            <a:extLst>
              <a:ext uri="{FF2B5EF4-FFF2-40B4-BE49-F238E27FC236}">
                <a16:creationId xmlns:a16="http://schemas.microsoft.com/office/drawing/2014/main" id="{9F94DF1C-A842-1E45-8FB5-17ED67B436C1}"/>
              </a:ext>
            </a:extLst>
          </p:cNvPr>
          <p:cNvSpPr>
            <a:spLocks noGrp="1"/>
          </p:cNvSpPr>
          <p:nvPr>
            <p:ph type="body" sz="half" idx="2" hasCustomPrompt="1"/>
          </p:nvPr>
        </p:nvSpPr>
        <p:spPr>
          <a:xfrm>
            <a:off x="6669088" y="495300"/>
            <a:ext cx="3592920" cy="736600"/>
          </a:xfrm>
          <a:prstGeom prst="rect">
            <a:avLst/>
          </a:prstGeom>
        </p:spPr>
        <p:txBody>
          <a:bodyPr lIns="0" tIns="0" rIns="0" bIns="0"/>
          <a:lstStyle>
            <a:lvl1pPr marL="0" indent="0">
              <a:buNone/>
              <a:defRPr sz="2000" b="1">
                <a:solidFill>
                  <a:srgbClr val="2C2C2C"/>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Chart, image, or video</a:t>
            </a: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838200" y="2935706"/>
            <a:ext cx="4532312" cy="3084094"/>
          </a:xfrm>
          <a:prstGeom prst="rect">
            <a:avLst/>
          </a:prstGeom>
        </p:spPr>
        <p:txBody>
          <a:bodyPr lIns="0" tIns="0" rIns="0" bIns="0" anchor="t"/>
          <a:lstStyle>
            <a:lvl1pPr marL="0" indent="0">
              <a:spcBef>
                <a:spcPts val="600"/>
              </a:spcBef>
              <a:buFontTx/>
              <a:buNone/>
              <a:defRPr sz="18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dirty="0"/>
              <a:t>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0" y="709863"/>
            <a:ext cx="4610100" cy="1188511"/>
          </a:xfrm>
          <a:prstGeom prst="rect">
            <a:avLst/>
          </a:prstGeom>
        </p:spPr>
        <p:txBody>
          <a:bodyPr lIns="0" tIns="0" rIns="0" bIns="0" anchor="t"/>
          <a:lstStyle>
            <a:lvl1pPr>
              <a:defRPr sz="3200" b="1" i="0">
                <a:solidFill>
                  <a:schemeClr val="accent1"/>
                </a:solidFill>
                <a:latin typeface="Source Serif Pro" panose="02040603050405020204" pitchFamily="18" charset="0"/>
                <a:ea typeface="Source Serif Pro" panose="02040603050405020204" pitchFamily="18" charset="0"/>
              </a:defRPr>
            </a:lvl1pPr>
          </a:lstStyle>
          <a:p>
            <a:r>
              <a:rPr lang="en-US"/>
              <a:t>Header</a:t>
            </a:r>
          </a:p>
        </p:txBody>
      </p:sp>
      <p:sp>
        <p:nvSpPr>
          <p:cNvPr id="9" name="Slide Number Placeholder 12">
            <a:extLst>
              <a:ext uri="{FF2B5EF4-FFF2-40B4-BE49-F238E27FC236}">
                <a16:creationId xmlns:a16="http://schemas.microsoft.com/office/drawing/2014/main" id="{8012876A-89E9-8240-B113-54BD5C3CB1D8}"/>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2A322EE-6516-3D4B-89E3-A9BE233E90F3}"/>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7D9767C-2011-4A49-9466-5358B72F7F08}"/>
              </a:ext>
            </a:extLst>
          </p:cNvPr>
          <p:cNvPicPr>
            <a:picLocks noChangeAspect="1"/>
          </p:cNvPicPr>
          <p:nvPr userDrawn="1"/>
        </p:nvPicPr>
        <p:blipFill>
          <a:blip r:embed="rId2"/>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04858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C477-A744-A64A-A692-71EE06AFB0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5EE790-1786-8349-89E6-3C07E13B35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E8626-9C1B-FF43-8AAA-1207A5F4AB75}"/>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5" name="Footer Placeholder 4">
            <a:extLst>
              <a:ext uri="{FF2B5EF4-FFF2-40B4-BE49-F238E27FC236}">
                <a16:creationId xmlns:a16="http://schemas.microsoft.com/office/drawing/2014/main" id="{E37BA9A0-6CA9-014C-8A1D-C6459898E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353FB-5DE6-1044-A383-D3856AAD35FD}"/>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680139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6095998"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838200" y="3019926"/>
            <a:ext cx="4532312" cy="2999873"/>
          </a:xfrm>
          <a:prstGeom prst="rect">
            <a:avLst/>
          </a:prstGeom>
        </p:spPr>
        <p:txBody>
          <a:bodyPr lIns="0" tIns="0" rIns="0" bIns="0" anchor="t"/>
          <a:lstStyle>
            <a:lvl1pPr marL="0" indent="0">
              <a:lnSpc>
                <a:spcPct val="100000"/>
              </a:lnSpc>
              <a:spcBef>
                <a:spcPts val="0"/>
              </a:spcBef>
              <a:buFontTx/>
              <a:buNone/>
              <a:defRPr sz="18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dirty="0"/>
              <a:t>Click to add your 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0" y="866274"/>
            <a:ext cx="4610100" cy="1032100"/>
          </a:xfrm>
          <a:prstGeom prst="rect">
            <a:avLst/>
          </a:prstGeom>
        </p:spPr>
        <p:txBody>
          <a:bodyPr lIns="0" tIns="0" rIns="0" bIns="0" anchor="t"/>
          <a:lstStyle>
            <a:lvl1pPr>
              <a:defRPr sz="4000" b="1" i="0">
                <a:solidFill>
                  <a:schemeClr val="accent1"/>
                </a:solidFill>
                <a:latin typeface="Source Serif Pro" panose="02040603050405020204" pitchFamily="18" charset="0"/>
                <a:ea typeface="Source Serif Pro" panose="02040603050405020204" pitchFamily="18" charset="0"/>
              </a:defRPr>
            </a:lvl1pPr>
          </a:lstStyle>
          <a:p>
            <a:r>
              <a:rPr lang="en-US" dirty="0"/>
              <a:t>Graphic and text</a:t>
            </a: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6597650" y="736827"/>
            <a:ext cx="3389629" cy="5282973"/>
          </a:xfrm>
          <a:prstGeom prst="rect">
            <a:avLst/>
          </a:prstGeom>
        </p:spPr>
        <p:txBody>
          <a:bodyPr lIns="0" tIns="0" rIns="0" bIns="0"/>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4DDCC0F4-3DF1-1B4F-925B-C86436C43701}"/>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6E6C198-C55F-F54B-BCE4-4673D1961ED8}"/>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46ECF31-2BC3-AA40-9B63-55500F6B7DA3}"/>
              </a:ext>
            </a:extLst>
          </p:cNvPr>
          <p:cNvPicPr>
            <a:picLocks noChangeAspect="1"/>
          </p:cNvPicPr>
          <p:nvPr userDrawn="1"/>
        </p:nvPicPr>
        <p:blipFill>
          <a:blip r:embed="rId2"/>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055528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858316" y="2284726"/>
            <a:ext cx="3162966" cy="3534184"/>
          </a:xfrm>
          <a:prstGeom prst="rect">
            <a:avLst/>
          </a:prstGeom>
          <a:noFill/>
          <a:ln>
            <a:noFill/>
          </a:ln>
        </p:spPr>
        <p:txBody>
          <a:bodyPr vert="horz" wrap="square" lIns="0" tIns="0" rIns="0" bIns="0" anchor="t" anchorCtr="0" compatLnSpc="1">
            <a:normAutofit/>
          </a:bodyPr>
          <a:lstStyle>
            <a:lvl1pPr marL="0" marR="0" lvl="0" indent="0" defTabSz="403433" fontAlgn="auto">
              <a:lnSpc>
                <a:spcPct val="100000"/>
              </a:lnSpc>
              <a:spcBef>
                <a:spcPts val="0"/>
              </a:spcBef>
              <a:spcAft>
                <a:spcPts val="0"/>
              </a:spcAft>
              <a:buNone/>
              <a:tabLst/>
              <a:defRPr lang="en-US" sz="2400" b="0" i="0" u="none" strike="noStrike" cap="none" spc="0" baseline="0">
                <a:solidFill>
                  <a:srgbClr val="2B2B2B"/>
                </a:solidFill>
                <a:uFillTx/>
                <a:latin typeface="Arial" panose="020B0604020202020204" pitchFamily="34" charset="0"/>
                <a:ea typeface="Arimo" pitchFamily="34"/>
                <a:cs typeface="Arial" panose="020B0604020202020204" pitchFamily="34" charset="0"/>
              </a:defRPr>
            </a:lvl1pPr>
          </a:lstStyle>
          <a:p>
            <a:pPr lvl="0"/>
            <a:r>
              <a:rPr lang="en-US" dirty="0"/>
              <a:t>Callout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6805" y="354147"/>
            <a:ext cx="503683" cy="1007367"/>
          </a:xfrm>
          <a:prstGeom prst="rect">
            <a:avLst/>
          </a:prstGeom>
          <a:noFill/>
          <a:ln cap="flat">
            <a:noFill/>
          </a:ln>
        </p:spPr>
      </p:pic>
      <p:sp>
        <p:nvSpPr>
          <p:cNvPr id="15" name="Title 14">
            <a:extLst>
              <a:ext uri="{FF2B5EF4-FFF2-40B4-BE49-F238E27FC236}">
                <a16:creationId xmlns:a16="http://schemas.microsoft.com/office/drawing/2014/main" id="{ABFADFC5-309A-C447-89EF-3D7D4141FA0F}"/>
              </a:ext>
            </a:extLst>
          </p:cNvPr>
          <p:cNvSpPr>
            <a:spLocks noGrp="1"/>
          </p:cNvSpPr>
          <p:nvPr>
            <p:ph type="title" hasCustomPrompt="1"/>
          </p:nvPr>
        </p:nvSpPr>
        <p:spPr>
          <a:xfrm>
            <a:off x="900961" y="0"/>
            <a:ext cx="9868406" cy="1808921"/>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with text and callout</a:t>
            </a:r>
          </a:p>
        </p:txBody>
      </p:sp>
      <p:sp>
        <p:nvSpPr>
          <p:cNvPr id="5" name="Media Placeholder 4">
            <a:extLst>
              <a:ext uri="{FF2B5EF4-FFF2-40B4-BE49-F238E27FC236}">
                <a16:creationId xmlns:a16="http://schemas.microsoft.com/office/drawing/2014/main" id="{F55A7045-83F6-964F-9E1C-4B926AA44167}"/>
              </a:ext>
            </a:extLst>
          </p:cNvPr>
          <p:cNvSpPr>
            <a:spLocks noGrp="1"/>
          </p:cNvSpPr>
          <p:nvPr>
            <p:ph type="media" sz="quarter" idx="10"/>
          </p:nvPr>
        </p:nvSpPr>
        <p:spPr>
          <a:xfrm>
            <a:off x="4883066" y="2284725"/>
            <a:ext cx="6026641" cy="3389986"/>
          </a:xfrm>
          <a:prstGeom prst="rect">
            <a:avLst/>
          </a:prstGeom>
        </p:spPr>
        <p:txBody>
          <a:bodyPr anchor="ctr"/>
          <a:lstStyle>
            <a:lvl1pPr algn="ctr">
              <a:buFontTx/>
              <a:buNone/>
              <a:defRPr/>
            </a:lvl1pPr>
          </a:lstStyle>
          <a:p>
            <a:endParaRPr lang="en-US"/>
          </a:p>
        </p:txBody>
      </p:sp>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2">
            <a:extLst>
              <a:ext uri="{FF2B5EF4-FFF2-40B4-BE49-F238E27FC236}">
                <a16:creationId xmlns:a16="http://schemas.microsoft.com/office/drawing/2014/main" id="{9687C1D3-194D-2045-A71B-1D8AD8D49304}"/>
              </a:ext>
            </a:extLst>
          </p:cNvPr>
          <p:cNvSpPr txBox="1"/>
          <p:nvPr userDrawn="1"/>
        </p:nvSpPr>
        <p:spPr>
          <a:xfrm>
            <a:off x="11034441" y="6538449"/>
            <a:ext cx="474944" cy="319550"/>
          </a:xfrm>
          <a:prstGeom prst="rect">
            <a:avLst/>
          </a:prstGeom>
          <a:noFill/>
          <a:ln cap="flat">
            <a:noFill/>
          </a:ln>
        </p:spPr>
        <p:txBody>
          <a:bodyPr vert="horz" wrap="square" lIns="100584" tIns="50292" rIns="100584" bIns="50292" anchor="t" anchorCtr="1" compatLnSpc="1">
            <a:noAutofit/>
          </a:bodyPr>
          <a:lstStyle/>
          <a:p>
            <a:pPr marL="0" marR="0" lvl="0" indent="0" algn="ctr"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59" b="1" i="0" u="none" strike="noStrike" kern="1200" cap="none" spc="0" baseline="0" dirty="0">
              <a:solidFill>
                <a:srgbClr val="F76466"/>
              </a:solidFill>
              <a:uFillTx/>
              <a:latin typeface="Arial" pitchFamily="34"/>
              <a:cs typeface="Arial" pitchFamily="34"/>
            </a:endParaRPr>
          </a:p>
        </p:txBody>
      </p:sp>
      <p:pic>
        <p:nvPicPr>
          <p:cNvPr id="20" name="Picture 19" descr="A picture containing drawing&#10;&#10;Description automatically generated">
            <a:extLst>
              <a:ext uri="{FF2B5EF4-FFF2-40B4-BE49-F238E27FC236}">
                <a16:creationId xmlns:a16="http://schemas.microsoft.com/office/drawing/2014/main" id="{074B1EDE-7412-8E48-9CBC-7A50792865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14337" y="6629400"/>
            <a:ext cx="437322" cy="120570"/>
          </a:xfrm>
          <a:prstGeom prst="rect">
            <a:avLst/>
          </a:prstGeom>
        </p:spPr>
      </p:pic>
      <p:sp>
        <p:nvSpPr>
          <p:cNvPr id="12" name="Slide Number Placeholder 12">
            <a:extLst>
              <a:ext uri="{FF2B5EF4-FFF2-40B4-BE49-F238E27FC236}">
                <a16:creationId xmlns:a16="http://schemas.microsoft.com/office/drawing/2014/main" id="{004CF593-8CED-4047-A2D5-1E9B4DD82C76}"/>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3A57A6D-1BDD-FF4A-BF1B-54A1EA07A322}"/>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8D62A16-65EC-2145-ACE3-085CD742190E}"/>
              </a:ext>
            </a:extLst>
          </p:cNvPr>
          <p:cNvPicPr>
            <a:picLocks noChangeAspect="1"/>
          </p:cNvPicPr>
          <p:nvPr userDrawn="1"/>
        </p:nvPicPr>
        <p:blipFill>
          <a:blip r:embed="rId4"/>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21615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634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634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i="0" u="none" strike="noStrike" cap="none" spc="0" baseline="0">
                <a:solidFill>
                  <a:srgbClr val="F76466"/>
                </a:solidFill>
                <a:uFillTx/>
                <a:latin typeface="Arial" pitchFamily="34"/>
                <a:ea typeface="Arimo" pitchFamily="34"/>
                <a:cs typeface="Arial" pitchFamily="34"/>
              </a:defRPr>
            </a:lvl1pPr>
          </a:lstStyle>
          <a:p>
            <a:pPr lvl="0"/>
            <a:r>
              <a:rPr lang="en-US" dirty="0"/>
              <a:t>Sub-head</a:t>
            </a:r>
          </a:p>
        </p:txBody>
      </p:sp>
      <p:sp>
        <p:nvSpPr>
          <p:cNvPr id="20" name="Text Placeholder 11">
            <a:extLst>
              <a:ext uri="{FF2B5EF4-FFF2-40B4-BE49-F238E27FC236}">
                <a16:creationId xmlns:a16="http://schemas.microsoft.com/office/drawing/2014/main" id="{B0531496-D433-B646-891D-C06F548AE542}"/>
              </a:ext>
            </a:extLst>
          </p:cNvPr>
          <p:cNvSpPr txBox="1">
            <a:spLocks noGrp="1"/>
          </p:cNvSpPr>
          <p:nvPr>
            <p:ph type="body" sz="quarter" idx="4294967295" hasCustomPrompt="1"/>
          </p:nvPr>
        </p:nvSpPr>
        <p:spPr>
          <a:xfrm>
            <a:off x="4550229" y="2473228"/>
            <a:ext cx="6803571" cy="1645731"/>
          </a:xfrm>
          <a:prstGeom prst="rect">
            <a:avLst/>
          </a:prstGeom>
          <a:noFill/>
          <a:ln>
            <a:noFill/>
          </a:ln>
        </p:spPr>
        <p:txBody>
          <a:bodyPr vert="horz" wrap="square" lIns="0" tIns="0" rIns="0" bIns="0" anchor="t" anchorCtr="0" compatLnSpc="1">
            <a:normAutofit/>
          </a:bodyPr>
          <a:lstStyle>
            <a:lvl1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lang="en-US" sz="18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your body text: </a:t>
            </a:r>
            <a:r>
              <a:rPr lang="en-US" sz="1600" dirty="0"/>
              <a:t>Lorem ipsum dolor sit </a:t>
            </a:r>
            <a:r>
              <a:rPr lang="en-US" sz="1600" dirty="0" err="1"/>
              <a:t>amet</a:t>
            </a:r>
            <a:r>
              <a:rPr lang="en-US" sz="1600" dirty="0"/>
              <a:t>, </a:t>
            </a:r>
            <a:r>
              <a:rPr lang="en-US" sz="1600" dirty="0" err="1"/>
              <a:t>contetur</a:t>
            </a:r>
            <a:r>
              <a:rPr lang="en-US" sz="1600" dirty="0"/>
              <a:t> </a:t>
            </a:r>
            <a:r>
              <a:rPr lang="en-US" sz="1600" dirty="0" err="1"/>
              <a:t>adipiscing</a:t>
            </a:r>
            <a:r>
              <a:rPr lang="en-US" sz="1600" dirty="0"/>
              <a:t> </a:t>
            </a:r>
            <a:r>
              <a:rPr lang="en-US" sz="1600" dirty="0" err="1"/>
              <a:t>elit</a:t>
            </a:r>
            <a:r>
              <a:rPr lang="en-US" sz="1600" dirty="0"/>
              <a:t>, sed do </a:t>
            </a:r>
            <a:r>
              <a:rPr lang="en-US" sz="1600" dirty="0" err="1"/>
              <a:t>eiusmoduhn</a:t>
            </a:r>
            <a:r>
              <a:rPr lang="en-US" sz="1600" dirty="0"/>
              <a:t> </a:t>
            </a:r>
            <a:r>
              <a:rPr lang="en-US" sz="1600" dirty="0" err="1"/>
              <a:t>tempor</a:t>
            </a:r>
            <a:r>
              <a:rPr lang="en-US" sz="1600" dirty="0"/>
              <a:t> </a:t>
            </a:r>
            <a:r>
              <a:rPr lang="en-US" sz="1600" dirty="0" err="1"/>
              <a:t>ullamco</a:t>
            </a:r>
            <a:r>
              <a:rPr lang="en-US" sz="1600" dirty="0"/>
              <a:t> </a:t>
            </a:r>
            <a:r>
              <a:rPr lang="en-US" sz="1600" dirty="0" err="1"/>
              <a:t>laboris</a:t>
            </a:r>
            <a:r>
              <a:rPr lang="en-US" sz="1600" dirty="0"/>
              <a:t> nisi </a:t>
            </a:r>
            <a:r>
              <a:rPr lang="en-US" sz="1600" dirty="0" err="1"/>
              <a:t>ut</a:t>
            </a:r>
            <a:r>
              <a:rPr lang="en-US" sz="1600" dirty="0"/>
              <a:t> </a:t>
            </a:r>
            <a:r>
              <a:rPr lang="en-US" sz="1600" dirty="0" err="1"/>
              <a:t>aliquip</a:t>
            </a:r>
            <a:r>
              <a:rPr lang="en-US" sz="1600" dirty="0"/>
              <a:t> ex </a:t>
            </a:r>
            <a:r>
              <a:rPr lang="en-US" sz="1600" dirty="0" err="1"/>
              <a:t>ea</a:t>
            </a:r>
            <a:r>
              <a:rPr lang="en-US" sz="1600" dirty="0"/>
              <a:t> </a:t>
            </a:r>
            <a:r>
              <a:rPr lang="en-US" sz="1600" dirty="0" err="1"/>
              <a:t>commodo</a:t>
            </a:r>
            <a:r>
              <a:rPr lang="en-US" sz="1600" dirty="0"/>
              <a:t> </a:t>
            </a:r>
            <a:r>
              <a:rPr lang="en-US" sz="1600" dirty="0" err="1"/>
              <a:t>consequat</a:t>
            </a:r>
            <a:r>
              <a:rPr lang="en-US" sz="1600" dirty="0"/>
              <a:t>. Sed do </a:t>
            </a:r>
            <a:r>
              <a:rPr lang="en-US" sz="1600" dirty="0" err="1"/>
              <a:t>eiusod</a:t>
            </a:r>
            <a:r>
              <a:rPr lang="en-US" sz="1600" dirty="0"/>
              <a:t> </a:t>
            </a:r>
            <a:r>
              <a:rPr lang="en-US" sz="1600" dirty="0" err="1"/>
              <a:t>incididunt</a:t>
            </a:r>
            <a:r>
              <a:rPr lang="en-US" sz="1600" dirty="0"/>
              <a:t> </a:t>
            </a:r>
            <a:r>
              <a:rPr lang="en-US" sz="1600" dirty="0" err="1"/>
              <a:t>ut.</a:t>
            </a:r>
            <a:endParaRPr lang="en-US" sz="1600" dirty="0"/>
          </a:p>
        </p:txBody>
      </p:sp>
      <p:sp>
        <p:nvSpPr>
          <p:cNvPr id="21" name="Text Placeholder 4">
            <a:extLst>
              <a:ext uri="{FF2B5EF4-FFF2-40B4-BE49-F238E27FC236}">
                <a16:creationId xmlns:a16="http://schemas.microsoft.com/office/drawing/2014/main" id="{91885FF4-9162-4141-9F5C-A651C5E48830}"/>
              </a:ext>
            </a:extLst>
          </p:cNvPr>
          <p:cNvSpPr txBox="1">
            <a:spLocks noGrp="1"/>
          </p:cNvSpPr>
          <p:nvPr>
            <p:ph type="body" sz="quarter" idx="4294967295" hasCustomPrompt="1"/>
          </p:nvPr>
        </p:nvSpPr>
        <p:spPr>
          <a:xfrm>
            <a:off x="1947840" y="4625326"/>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i="0" u="none" strike="noStrike" cap="none" spc="0" baseline="0">
                <a:solidFill>
                  <a:srgbClr val="F76466"/>
                </a:solidFill>
                <a:uFillTx/>
                <a:latin typeface="Arial" pitchFamily="34"/>
                <a:ea typeface="Arimo" pitchFamily="34"/>
                <a:cs typeface="Arial" pitchFamily="34"/>
              </a:defRPr>
            </a:lvl1pPr>
          </a:lstStyle>
          <a:p>
            <a:pPr lvl="0"/>
            <a:r>
              <a:rPr lang="en-US" dirty="0"/>
              <a:t>Sub-head</a:t>
            </a:r>
          </a:p>
        </p:txBody>
      </p:sp>
      <p:sp>
        <p:nvSpPr>
          <p:cNvPr id="22" name="Text Placeholder 11">
            <a:extLst>
              <a:ext uri="{FF2B5EF4-FFF2-40B4-BE49-F238E27FC236}">
                <a16:creationId xmlns:a16="http://schemas.microsoft.com/office/drawing/2014/main" id="{E8016470-C45C-D54A-AA23-FC2CFA4CE241}"/>
              </a:ext>
            </a:extLst>
          </p:cNvPr>
          <p:cNvSpPr txBox="1">
            <a:spLocks noGrp="1"/>
          </p:cNvSpPr>
          <p:nvPr>
            <p:ph type="body" sz="quarter" idx="4294967295" hasCustomPrompt="1"/>
          </p:nvPr>
        </p:nvSpPr>
        <p:spPr>
          <a:xfrm>
            <a:off x="4550229" y="4617714"/>
            <a:ext cx="6803571" cy="1645731"/>
          </a:xfrm>
          <a:prstGeom prst="rect">
            <a:avLst/>
          </a:prstGeom>
          <a:noFill/>
          <a:ln>
            <a:noFill/>
          </a:ln>
        </p:spPr>
        <p:txBody>
          <a:bodyPr vert="horz" wrap="square" lIns="0" tIns="0" rIns="0" bIns="0" anchor="t" anchorCtr="0" compatLnSpc="1">
            <a:normAutofit/>
          </a:bodyPr>
          <a:lstStyle>
            <a:lvl1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lang="en-US" sz="18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3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Click to add your body text: </a:t>
            </a:r>
            <a:r>
              <a:rPr lang="en-US" sz="1600"/>
              <a:t>Lorem ipsum dolor sit </a:t>
            </a:r>
            <a:r>
              <a:rPr lang="en-US" sz="1600" err="1"/>
              <a:t>amet</a:t>
            </a:r>
            <a:r>
              <a:rPr lang="en-US" sz="1600"/>
              <a:t>, </a:t>
            </a:r>
            <a:r>
              <a:rPr lang="en-US" sz="1600" err="1"/>
              <a:t>contetur</a:t>
            </a:r>
            <a:r>
              <a:rPr lang="en-US" sz="1600"/>
              <a:t> </a:t>
            </a:r>
            <a:r>
              <a:rPr lang="en-US" sz="1600" err="1"/>
              <a:t>adipiscing</a:t>
            </a:r>
            <a:r>
              <a:rPr lang="en-US" sz="1600"/>
              <a:t> </a:t>
            </a:r>
            <a:r>
              <a:rPr lang="en-US" sz="1600" err="1"/>
              <a:t>elit</a:t>
            </a:r>
            <a:r>
              <a:rPr lang="en-US" sz="1600"/>
              <a:t>, sed do </a:t>
            </a:r>
            <a:r>
              <a:rPr lang="en-US" sz="1600" err="1"/>
              <a:t>eiusmoduhn</a:t>
            </a:r>
            <a:r>
              <a:rPr lang="en-US" sz="1600"/>
              <a:t> </a:t>
            </a:r>
            <a:r>
              <a:rPr lang="en-US" sz="1600" err="1"/>
              <a:t>tempor</a:t>
            </a:r>
            <a:r>
              <a:rPr lang="en-US" sz="1600"/>
              <a:t> </a:t>
            </a:r>
            <a:r>
              <a:rPr lang="en-US" sz="1600" err="1"/>
              <a:t>ullamco</a:t>
            </a:r>
            <a:r>
              <a:rPr lang="en-US" sz="1600"/>
              <a:t> </a:t>
            </a:r>
            <a:r>
              <a:rPr lang="en-US" sz="1600" err="1"/>
              <a:t>laboris</a:t>
            </a:r>
            <a:r>
              <a:rPr lang="en-US" sz="1600"/>
              <a:t> nisi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Sed do </a:t>
            </a:r>
            <a:r>
              <a:rPr lang="en-US" sz="1600" err="1"/>
              <a:t>eiusod</a:t>
            </a:r>
            <a:r>
              <a:rPr lang="en-US" sz="1600"/>
              <a:t> </a:t>
            </a:r>
            <a:r>
              <a:rPr lang="en-US" sz="1600" err="1"/>
              <a:t>incididunt</a:t>
            </a:r>
            <a:r>
              <a:rPr lang="en-US" sz="1600"/>
              <a:t> </a:t>
            </a:r>
            <a:r>
              <a:rPr lang="en-US" sz="1600" err="1"/>
              <a:t>ut.</a:t>
            </a:r>
            <a:endParaRPr lang="en-US" sz="1600"/>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838200" y="0"/>
            <a:ext cx="9761621" cy="1824759"/>
          </a:xfrm>
          <a:prstGeom prst="rect">
            <a:avLst/>
          </a:prstGeom>
        </p:spPr>
        <p:txBody>
          <a:bodyPr lIns="0" tIns="0" rIns="0" bIns="0" anchor="ctr"/>
          <a:lstStyle>
            <a:lvl1pPr>
              <a:defRPr sz="2800" b="1"/>
            </a:lvl1pPr>
          </a:lstStyle>
          <a:p>
            <a:r>
              <a:rPr lang="en-US" dirty="0"/>
              <a:t>Table with 2 rows</a:t>
            </a:r>
          </a:p>
        </p:txBody>
      </p:sp>
      <p:sp>
        <p:nvSpPr>
          <p:cNvPr id="14" name="Slide Number Placeholder 12">
            <a:extLst>
              <a:ext uri="{FF2B5EF4-FFF2-40B4-BE49-F238E27FC236}">
                <a16:creationId xmlns:a16="http://schemas.microsoft.com/office/drawing/2014/main" id="{F3E42891-38E9-654C-AA12-C2AAD71E6A3D}"/>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3177CA6C-714B-FA4C-8ED3-E6796A5538DB}"/>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056B642-E8EF-204F-AD3A-46EA375BAF38}"/>
              </a:ext>
            </a:extLst>
          </p:cNvPr>
          <p:cNvPicPr>
            <a:picLocks noChangeAspect="1"/>
          </p:cNvPicPr>
          <p:nvPr userDrawn="1"/>
        </p:nvPicPr>
        <p:blipFill>
          <a:blip r:embed="rId2"/>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492128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5D1D-EE8D-0D40-BF42-BAF1C5889ECA}"/>
              </a:ext>
            </a:extLst>
          </p:cNvPr>
          <p:cNvSpPr>
            <a:spLocks noGrp="1"/>
          </p:cNvSpPr>
          <p:nvPr>
            <p:ph type="title" hasCustomPrompt="1"/>
          </p:nvPr>
        </p:nvSpPr>
        <p:spPr>
          <a:xfrm>
            <a:off x="814387" y="-1"/>
            <a:ext cx="8160279" cy="1800225"/>
          </a:xfrm>
          <a:prstGeom prst="rect">
            <a:avLst/>
          </a:prstGeom>
        </p:spPr>
        <p:txBody>
          <a:bodyPr anchor="ctr"/>
          <a:lstStyle>
            <a:lvl1pPr>
              <a:defRPr sz="2800" b="1" i="0">
                <a:solidFill>
                  <a:schemeClr val="tx1"/>
                </a:solidFill>
                <a:latin typeface="Arial" panose="020B0604020202020204" pitchFamily="34" charset="0"/>
                <a:ea typeface="Source Serif Pro" panose="02040603050405020204" pitchFamily="18" charset="0"/>
                <a:cs typeface="Arial" panose="020B0604020202020204" pitchFamily="34" charset="0"/>
              </a:defRPr>
            </a:lvl1pPr>
          </a:lstStyle>
          <a:p>
            <a:r>
              <a:rPr lang="en-US" dirty="0"/>
              <a:t>Table with 3 rows</a:t>
            </a:r>
            <a:endParaRPr lang="en-VN" dirty="0"/>
          </a:p>
        </p:txBody>
      </p:sp>
      <p:sp>
        <p:nvSpPr>
          <p:cNvPr id="3" name="Slide Number Placeholder 12">
            <a:extLst>
              <a:ext uri="{FF2B5EF4-FFF2-40B4-BE49-F238E27FC236}">
                <a16:creationId xmlns:a16="http://schemas.microsoft.com/office/drawing/2014/main" id="{3F0615AA-773A-0145-A1E3-4B70898D557F}"/>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E08DBF4-C7A7-5B40-B3F2-B9759CECE00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5DEA42-BAF1-F143-BEA7-A0B8A17B001F}"/>
              </a:ext>
            </a:extLst>
          </p:cNvPr>
          <p:cNvPicPr>
            <a:picLocks noChangeAspect="1"/>
          </p:cNvPicPr>
          <p:nvPr userDrawn="1"/>
        </p:nvPicPr>
        <p:blipFill>
          <a:blip r:embed="rId2"/>
          <a:stretch>
            <a:fillRect/>
          </a:stretch>
        </p:blipFill>
        <p:spPr>
          <a:xfrm>
            <a:off x="11381350" y="186972"/>
            <a:ext cx="247853" cy="247853"/>
          </a:xfrm>
          <a:prstGeom prst="rect">
            <a:avLst/>
          </a:prstGeom>
        </p:spPr>
      </p:pic>
      <p:cxnSp>
        <p:nvCxnSpPr>
          <p:cNvPr id="7" name="Straight Connector 6">
            <a:extLst>
              <a:ext uri="{FF2B5EF4-FFF2-40B4-BE49-F238E27FC236}">
                <a16:creationId xmlns:a16="http://schemas.microsoft.com/office/drawing/2014/main" id="{89E3D23B-EC6C-7140-A27A-E7CE02D81AD6}"/>
              </a:ext>
            </a:extLst>
          </p:cNvPr>
          <p:cNvCxnSpPr/>
          <p:nvPr userDrawn="1"/>
        </p:nvCxnSpPr>
        <p:spPr>
          <a:xfrm>
            <a:off x="2371725" y="1885950"/>
            <a:ext cx="8058150"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538238EC-9EC9-EA43-8F31-BBED82934209}"/>
              </a:ext>
            </a:extLst>
          </p:cNvPr>
          <p:cNvCxnSpPr/>
          <p:nvPr userDrawn="1"/>
        </p:nvCxnSpPr>
        <p:spPr>
          <a:xfrm>
            <a:off x="2371725" y="3343275"/>
            <a:ext cx="8058150"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84C7B00-1DFC-CE46-8C6F-9D2DC330926C}"/>
              </a:ext>
            </a:extLst>
          </p:cNvPr>
          <p:cNvCxnSpPr/>
          <p:nvPr userDrawn="1"/>
        </p:nvCxnSpPr>
        <p:spPr>
          <a:xfrm>
            <a:off x="2371725" y="4814888"/>
            <a:ext cx="8058150" cy="0"/>
          </a:xfrm>
          <a:prstGeom prst="line">
            <a:avLst/>
          </a:prstGeom>
          <a:ln w="9525"/>
        </p:spPr>
        <p:style>
          <a:lnRef idx="1">
            <a:schemeClr val="accent2"/>
          </a:lnRef>
          <a:fillRef idx="0">
            <a:schemeClr val="accent2"/>
          </a:fillRef>
          <a:effectRef idx="0">
            <a:schemeClr val="accent2"/>
          </a:effectRef>
          <a:fontRef idx="minor">
            <a:schemeClr val="tx1"/>
          </a:fontRef>
        </p:style>
      </p:cxnSp>
      <p:sp>
        <p:nvSpPr>
          <p:cNvPr id="11" name="Text Placeholder 10">
            <a:extLst>
              <a:ext uri="{FF2B5EF4-FFF2-40B4-BE49-F238E27FC236}">
                <a16:creationId xmlns:a16="http://schemas.microsoft.com/office/drawing/2014/main" id="{A4FA27E1-C57C-5C4D-944E-18A91C088F97}"/>
              </a:ext>
            </a:extLst>
          </p:cNvPr>
          <p:cNvSpPr>
            <a:spLocks noGrp="1"/>
          </p:cNvSpPr>
          <p:nvPr>
            <p:ph type="body" sz="quarter" idx="10" hasCustomPrompt="1"/>
          </p:nvPr>
        </p:nvSpPr>
        <p:spPr>
          <a:xfrm>
            <a:off x="2371725" y="2014538"/>
            <a:ext cx="2143125" cy="1214437"/>
          </a:xfrm>
          <a:prstGeom prst="rect">
            <a:avLst/>
          </a:prstGeom>
        </p:spPr>
        <p:txBody>
          <a:bodyPr/>
          <a:lstStyle>
            <a:lvl1pPr>
              <a:buFontTx/>
              <a:buNone/>
              <a:defRPr sz="2400" b="1">
                <a:solidFill>
                  <a:srgbClr val="F76466"/>
                </a:solidFill>
                <a:latin typeface="+mj-lt"/>
              </a:defRPr>
            </a:lvl1pPr>
            <a:lvl2pPr>
              <a:buFontTx/>
              <a:buNone/>
              <a:defRPr sz="2000" b="1">
                <a:latin typeface="+mj-lt"/>
              </a:defRPr>
            </a:lvl2pPr>
            <a:lvl3pPr>
              <a:buFontTx/>
              <a:buNone/>
              <a:defRPr sz="2000" b="1">
                <a:latin typeface="+mj-lt"/>
              </a:defRPr>
            </a:lvl3pPr>
            <a:lvl4pPr>
              <a:buFontTx/>
              <a:buNone/>
              <a:defRPr sz="2000" b="1">
                <a:latin typeface="+mj-lt"/>
              </a:defRPr>
            </a:lvl4pPr>
            <a:lvl5pPr>
              <a:buFontTx/>
              <a:buNone/>
              <a:defRPr sz="2000" b="1">
                <a:latin typeface="+mj-lt"/>
              </a:defRPr>
            </a:lvl5pPr>
          </a:lstStyle>
          <a:p>
            <a:pPr lvl="0"/>
            <a:r>
              <a:rPr lang="en-US" dirty="0"/>
              <a:t>Subhead</a:t>
            </a:r>
            <a:endParaRPr lang="en-VN" dirty="0"/>
          </a:p>
        </p:txBody>
      </p:sp>
      <p:sp>
        <p:nvSpPr>
          <p:cNvPr id="13" name="Text Placeholder 12">
            <a:extLst>
              <a:ext uri="{FF2B5EF4-FFF2-40B4-BE49-F238E27FC236}">
                <a16:creationId xmlns:a16="http://schemas.microsoft.com/office/drawing/2014/main" id="{A8ACD079-77ED-B84A-9175-5BDD00328061}"/>
              </a:ext>
            </a:extLst>
          </p:cNvPr>
          <p:cNvSpPr>
            <a:spLocks noGrp="1"/>
          </p:cNvSpPr>
          <p:nvPr>
            <p:ph type="body" sz="quarter" idx="11" hasCustomPrompt="1"/>
          </p:nvPr>
        </p:nvSpPr>
        <p:spPr>
          <a:xfrm>
            <a:off x="4686300" y="2014538"/>
            <a:ext cx="5743575" cy="1185862"/>
          </a:xfrm>
          <a:prstGeom prst="rect">
            <a:avLst/>
          </a:prstGeom>
        </p:spPr>
        <p:txBody>
          <a:bodyPr/>
          <a:lstStyle>
            <a:lvl1pPr marL="0" indent="0">
              <a:buFontTx/>
              <a:buNone/>
              <a:defRPr sz="1600"/>
            </a:lvl1pPr>
            <a:lvl2pPr marL="0" indent="0">
              <a:buFontTx/>
              <a:buNone/>
              <a:defRPr sz="1600"/>
            </a:lvl2pPr>
            <a:lvl3pPr marL="0" indent="0">
              <a:buFontTx/>
              <a:buNone/>
              <a:defRPr sz="1600"/>
            </a:lvl3pPr>
            <a:lvl4pPr marL="0" indent="0">
              <a:buFontTx/>
              <a:buNone/>
              <a:defRPr sz="1600"/>
            </a:lvl4pPr>
            <a:lvl5pPr marL="0" indent="0">
              <a:buFontTx/>
              <a:buNone/>
              <a:defRPr sz="1600"/>
            </a:lvl5pPr>
          </a:lstStyle>
          <a:p>
            <a:pPr lvl="0"/>
            <a:r>
              <a:rPr lang="en-US" dirty="0"/>
              <a:t>Body text</a:t>
            </a:r>
          </a:p>
        </p:txBody>
      </p:sp>
      <p:sp>
        <p:nvSpPr>
          <p:cNvPr id="15" name="Text Placeholder 14">
            <a:extLst>
              <a:ext uri="{FF2B5EF4-FFF2-40B4-BE49-F238E27FC236}">
                <a16:creationId xmlns:a16="http://schemas.microsoft.com/office/drawing/2014/main" id="{6EDDEC50-C1A1-0547-9BFC-3C1D692019F1}"/>
              </a:ext>
            </a:extLst>
          </p:cNvPr>
          <p:cNvSpPr>
            <a:spLocks noGrp="1"/>
          </p:cNvSpPr>
          <p:nvPr>
            <p:ph type="body" sz="quarter" idx="12" hasCustomPrompt="1"/>
          </p:nvPr>
        </p:nvSpPr>
        <p:spPr>
          <a:xfrm>
            <a:off x="2371725" y="3429000"/>
            <a:ext cx="2143125" cy="1271588"/>
          </a:xfrm>
          <a:prstGeom prst="rect">
            <a:avLst/>
          </a:prstGeom>
          <a:noFill/>
        </p:spPr>
        <p:txBody>
          <a:bodyPr/>
          <a:lstStyle>
            <a:lvl1pPr>
              <a:buFontTx/>
              <a:buNone/>
              <a:defRPr sz="2400" b="1">
                <a:solidFill>
                  <a:srgbClr val="F76466"/>
                </a:solidFill>
                <a:latin typeface="+mj-lt"/>
              </a:defRPr>
            </a:lvl1pPr>
            <a:lvl2pPr>
              <a:buFontTx/>
              <a:buNone/>
              <a:defRPr sz="2000" b="1">
                <a:latin typeface="+mj-lt"/>
              </a:defRPr>
            </a:lvl2pPr>
            <a:lvl3pPr>
              <a:buFontTx/>
              <a:buNone/>
              <a:defRPr sz="2000" b="1">
                <a:latin typeface="+mj-lt"/>
              </a:defRPr>
            </a:lvl3pPr>
            <a:lvl4pPr>
              <a:buFontTx/>
              <a:buNone/>
              <a:defRPr sz="2000" b="1">
                <a:latin typeface="+mj-lt"/>
              </a:defRPr>
            </a:lvl4pPr>
            <a:lvl5pPr>
              <a:buFontTx/>
              <a:buNone/>
              <a:defRPr sz="2000" b="1">
                <a:latin typeface="+mj-lt"/>
              </a:defRPr>
            </a:lvl5pPr>
          </a:lstStyle>
          <a:p>
            <a:pPr lvl="0"/>
            <a:r>
              <a:rPr lang="en-US" dirty="0"/>
              <a:t>Subhead</a:t>
            </a:r>
            <a:endParaRPr lang="en-VN" dirty="0"/>
          </a:p>
        </p:txBody>
      </p:sp>
      <p:sp>
        <p:nvSpPr>
          <p:cNvPr id="17" name="Text Placeholder 16">
            <a:extLst>
              <a:ext uri="{FF2B5EF4-FFF2-40B4-BE49-F238E27FC236}">
                <a16:creationId xmlns:a16="http://schemas.microsoft.com/office/drawing/2014/main" id="{41BF857F-BF34-684D-BD27-6E1BA6DD3DB0}"/>
              </a:ext>
            </a:extLst>
          </p:cNvPr>
          <p:cNvSpPr>
            <a:spLocks noGrp="1"/>
          </p:cNvSpPr>
          <p:nvPr>
            <p:ph type="body" sz="quarter" idx="13" hasCustomPrompt="1"/>
          </p:nvPr>
        </p:nvSpPr>
        <p:spPr>
          <a:xfrm>
            <a:off x="4686300" y="3429000"/>
            <a:ext cx="5743575" cy="1271588"/>
          </a:xfrm>
          <a:prstGeom prst="rect">
            <a:avLst/>
          </a:prstGeom>
        </p:spPr>
        <p:txBody>
          <a:bodyPr/>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19" name="Text Placeholder 18">
            <a:extLst>
              <a:ext uri="{FF2B5EF4-FFF2-40B4-BE49-F238E27FC236}">
                <a16:creationId xmlns:a16="http://schemas.microsoft.com/office/drawing/2014/main" id="{16A37799-45D1-814C-98BF-0CB9DDE9A0C6}"/>
              </a:ext>
            </a:extLst>
          </p:cNvPr>
          <p:cNvSpPr>
            <a:spLocks noGrp="1"/>
          </p:cNvSpPr>
          <p:nvPr>
            <p:ph type="body" sz="quarter" idx="14" hasCustomPrompt="1"/>
          </p:nvPr>
        </p:nvSpPr>
        <p:spPr>
          <a:xfrm>
            <a:off x="2371725" y="4972050"/>
            <a:ext cx="2143125" cy="1328738"/>
          </a:xfrm>
          <a:prstGeom prst="rect">
            <a:avLst/>
          </a:prstGeom>
        </p:spPr>
        <p:txBody>
          <a:bodyPr/>
          <a:lstStyle>
            <a:lvl1pPr>
              <a:buFontTx/>
              <a:buNone/>
              <a:defRPr sz="2400" b="1">
                <a:solidFill>
                  <a:srgbClr val="F76466"/>
                </a:solidFill>
                <a:latin typeface="+mj-lt"/>
              </a:defRPr>
            </a:lvl1pPr>
            <a:lvl2pPr>
              <a:buFontTx/>
              <a:buNone/>
              <a:defRPr sz="2400" b="1">
                <a:solidFill>
                  <a:srgbClr val="F76466"/>
                </a:solidFill>
                <a:latin typeface="+mj-lt"/>
              </a:defRPr>
            </a:lvl2pPr>
            <a:lvl3pPr>
              <a:buFontTx/>
              <a:buNone/>
              <a:defRPr sz="2400" b="1">
                <a:solidFill>
                  <a:srgbClr val="F76466"/>
                </a:solidFill>
                <a:latin typeface="+mj-lt"/>
              </a:defRPr>
            </a:lvl3pPr>
            <a:lvl4pPr>
              <a:buFontTx/>
              <a:buNone/>
              <a:defRPr sz="2400" b="1">
                <a:solidFill>
                  <a:srgbClr val="F76466"/>
                </a:solidFill>
                <a:latin typeface="+mj-lt"/>
              </a:defRPr>
            </a:lvl4pPr>
            <a:lvl5pPr>
              <a:buFontTx/>
              <a:buNone/>
              <a:defRPr sz="2400" b="1">
                <a:solidFill>
                  <a:srgbClr val="F76466"/>
                </a:solidFill>
                <a:latin typeface="+mj-lt"/>
              </a:defRPr>
            </a:lvl5pPr>
          </a:lstStyle>
          <a:p>
            <a:pPr lvl="0"/>
            <a:r>
              <a:rPr lang="en-US" dirty="0"/>
              <a:t>Subhead</a:t>
            </a:r>
            <a:endParaRPr lang="en-VN" dirty="0"/>
          </a:p>
        </p:txBody>
      </p:sp>
      <p:sp>
        <p:nvSpPr>
          <p:cNvPr id="21" name="Text Placeholder 20">
            <a:extLst>
              <a:ext uri="{FF2B5EF4-FFF2-40B4-BE49-F238E27FC236}">
                <a16:creationId xmlns:a16="http://schemas.microsoft.com/office/drawing/2014/main" id="{31D72D53-4A21-2546-8416-D7506B6A8CBF}"/>
              </a:ext>
            </a:extLst>
          </p:cNvPr>
          <p:cNvSpPr>
            <a:spLocks noGrp="1"/>
          </p:cNvSpPr>
          <p:nvPr>
            <p:ph type="body" sz="quarter" idx="15" hasCustomPrompt="1"/>
          </p:nvPr>
        </p:nvSpPr>
        <p:spPr>
          <a:xfrm>
            <a:off x="4686300" y="4972050"/>
            <a:ext cx="5743575" cy="1443038"/>
          </a:xfrm>
          <a:prstGeom prst="rect">
            <a:avLst/>
          </a:prstGeom>
        </p:spPr>
        <p:txBody>
          <a:bodyPr/>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Tree>
    <p:extLst>
      <p:ext uri="{BB962C8B-B14F-4D97-AF65-F5344CB8AC3E}">
        <p14:creationId xmlns:p14="http://schemas.microsoft.com/office/powerpoint/2010/main" val="276081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5D1D-EE8D-0D40-BF42-BAF1C5889ECA}"/>
              </a:ext>
            </a:extLst>
          </p:cNvPr>
          <p:cNvSpPr>
            <a:spLocks noGrp="1"/>
          </p:cNvSpPr>
          <p:nvPr>
            <p:ph type="title" hasCustomPrompt="1"/>
          </p:nvPr>
        </p:nvSpPr>
        <p:spPr>
          <a:xfrm>
            <a:off x="985838" y="-1"/>
            <a:ext cx="9201139" cy="1757363"/>
          </a:xfrm>
          <a:prstGeom prst="rect">
            <a:avLst/>
          </a:prstGeom>
        </p:spPr>
        <p:txBody>
          <a:bodyPr lIns="0" tIns="0" rIns="0" bIns="0" anchor="ctr"/>
          <a:lstStyle>
            <a:lvl1pPr>
              <a:defRPr sz="2800" b="1" i="0">
                <a:solidFill>
                  <a:schemeClr val="tx1"/>
                </a:solidFill>
                <a:latin typeface="Arial" panose="020B0604020202020204" pitchFamily="34" charset="0"/>
                <a:ea typeface="Source Serif Pro" panose="02040603050405020204" pitchFamily="18" charset="0"/>
                <a:cs typeface="Arial" panose="020B0604020202020204" pitchFamily="34" charset="0"/>
              </a:defRPr>
            </a:lvl1pPr>
          </a:lstStyle>
          <a:p>
            <a:r>
              <a:rPr lang="en-US" dirty="0"/>
              <a:t>Table with 4 points</a:t>
            </a:r>
            <a:endParaRPr lang="en-VN" dirty="0"/>
          </a:p>
        </p:txBody>
      </p:sp>
      <p:sp>
        <p:nvSpPr>
          <p:cNvPr id="3" name="Slide Number Placeholder 12">
            <a:extLst>
              <a:ext uri="{FF2B5EF4-FFF2-40B4-BE49-F238E27FC236}">
                <a16:creationId xmlns:a16="http://schemas.microsoft.com/office/drawing/2014/main" id="{3F0615AA-773A-0145-A1E3-4B70898D557F}"/>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E08DBF4-C7A7-5B40-B3F2-B9759CECE00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5DEA42-BAF1-F143-BEA7-A0B8A17B001F}"/>
              </a:ext>
            </a:extLst>
          </p:cNvPr>
          <p:cNvPicPr>
            <a:picLocks noChangeAspect="1"/>
          </p:cNvPicPr>
          <p:nvPr userDrawn="1"/>
        </p:nvPicPr>
        <p:blipFill>
          <a:blip r:embed="rId2"/>
          <a:stretch>
            <a:fillRect/>
          </a:stretch>
        </p:blipFill>
        <p:spPr>
          <a:xfrm>
            <a:off x="11381350" y="186972"/>
            <a:ext cx="247853" cy="247853"/>
          </a:xfrm>
          <a:prstGeom prst="rect">
            <a:avLst/>
          </a:prstGeom>
        </p:spPr>
      </p:pic>
      <p:cxnSp>
        <p:nvCxnSpPr>
          <p:cNvPr id="7" name="Straight Connector 6">
            <a:extLst>
              <a:ext uri="{FF2B5EF4-FFF2-40B4-BE49-F238E27FC236}">
                <a16:creationId xmlns:a16="http://schemas.microsoft.com/office/drawing/2014/main" id="{88F5BF6C-61B1-D24C-97E3-DDC5F37DA7A4}"/>
              </a:ext>
            </a:extLst>
          </p:cNvPr>
          <p:cNvCxnSpPr/>
          <p:nvPr userDrawn="1"/>
        </p:nvCxnSpPr>
        <p:spPr>
          <a:xfrm>
            <a:off x="985838" y="2214563"/>
            <a:ext cx="4386262"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DC756D12-1E63-834E-AEF5-92A44543EE4B}"/>
              </a:ext>
            </a:extLst>
          </p:cNvPr>
          <p:cNvCxnSpPr/>
          <p:nvPr userDrawn="1"/>
        </p:nvCxnSpPr>
        <p:spPr>
          <a:xfrm>
            <a:off x="985838" y="4414838"/>
            <a:ext cx="4386262"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6247257-49D4-4540-93A7-E97C4F643BFC}"/>
              </a:ext>
            </a:extLst>
          </p:cNvPr>
          <p:cNvCxnSpPr>
            <a:cxnSpLocks/>
          </p:cNvCxnSpPr>
          <p:nvPr userDrawn="1"/>
        </p:nvCxnSpPr>
        <p:spPr>
          <a:xfrm>
            <a:off x="6290013" y="2214563"/>
            <a:ext cx="4768512"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E4DA4A3B-A385-6D4C-9FAB-833EE8146089}"/>
              </a:ext>
            </a:extLst>
          </p:cNvPr>
          <p:cNvCxnSpPr>
            <a:cxnSpLocks/>
          </p:cNvCxnSpPr>
          <p:nvPr userDrawn="1"/>
        </p:nvCxnSpPr>
        <p:spPr>
          <a:xfrm>
            <a:off x="6290013" y="4414838"/>
            <a:ext cx="4768512" cy="0"/>
          </a:xfrm>
          <a:prstGeom prst="line">
            <a:avLst/>
          </a:prstGeom>
          <a:ln w="9525"/>
        </p:spPr>
        <p:style>
          <a:lnRef idx="1">
            <a:schemeClr val="accent2"/>
          </a:lnRef>
          <a:fillRef idx="0">
            <a:schemeClr val="accent2"/>
          </a:fillRef>
          <a:effectRef idx="0">
            <a:schemeClr val="accent2"/>
          </a:effectRef>
          <a:fontRef idx="minor">
            <a:schemeClr val="tx1"/>
          </a:fontRef>
        </p:style>
      </p:cxnSp>
      <p:sp>
        <p:nvSpPr>
          <p:cNvPr id="12" name="Text Placeholder 11">
            <a:extLst>
              <a:ext uri="{FF2B5EF4-FFF2-40B4-BE49-F238E27FC236}">
                <a16:creationId xmlns:a16="http://schemas.microsoft.com/office/drawing/2014/main" id="{CCBA1197-32E6-DF45-BD4E-CACF75E5A6C8}"/>
              </a:ext>
            </a:extLst>
          </p:cNvPr>
          <p:cNvSpPr>
            <a:spLocks noGrp="1"/>
          </p:cNvSpPr>
          <p:nvPr>
            <p:ph type="body" sz="quarter" idx="10" hasCustomPrompt="1"/>
          </p:nvPr>
        </p:nvSpPr>
        <p:spPr>
          <a:xfrm>
            <a:off x="985838" y="2343150"/>
            <a:ext cx="4386262" cy="428622"/>
          </a:xfrm>
          <a:prstGeom prst="rect">
            <a:avLst/>
          </a:prstGeom>
        </p:spPr>
        <p:txBody>
          <a:bodyPr lIns="0" tIns="0" rIns="0" bIns="0"/>
          <a:lstStyle>
            <a:lvl1pPr>
              <a:buFontTx/>
              <a:buNone/>
              <a:defRPr sz="2400" b="1">
                <a:solidFill>
                  <a:srgbClr val="F76466"/>
                </a:solidFill>
                <a:latin typeface="+mj-lt"/>
              </a:defRPr>
            </a:lvl1pPr>
            <a:lvl2pPr>
              <a:buFontTx/>
              <a:buNone/>
              <a:defRPr sz="2400" b="1">
                <a:solidFill>
                  <a:srgbClr val="F76466"/>
                </a:solidFill>
                <a:latin typeface="+mj-lt"/>
              </a:defRPr>
            </a:lvl2pPr>
            <a:lvl3pPr>
              <a:buFontTx/>
              <a:buNone/>
              <a:defRPr sz="2400" b="1">
                <a:solidFill>
                  <a:srgbClr val="F76466"/>
                </a:solidFill>
                <a:latin typeface="+mj-lt"/>
              </a:defRPr>
            </a:lvl3pPr>
            <a:lvl4pPr>
              <a:buFontTx/>
              <a:buNone/>
              <a:defRPr sz="2400" b="1">
                <a:solidFill>
                  <a:srgbClr val="F76466"/>
                </a:solidFill>
                <a:latin typeface="+mj-lt"/>
              </a:defRPr>
            </a:lvl4pPr>
            <a:lvl5pPr>
              <a:buFontTx/>
              <a:buNone/>
              <a:defRPr sz="2400" b="1">
                <a:solidFill>
                  <a:srgbClr val="F76466"/>
                </a:solidFill>
                <a:latin typeface="+mj-lt"/>
              </a:defRPr>
            </a:lvl5pPr>
          </a:lstStyle>
          <a:p>
            <a:pPr lvl="0"/>
            <a:r>
              <a:rPr lang="en-US" dirty="0"/>
              <a:t>Subhead</a:t>
            </a:r>
            <a:endParaRPr lang="en-VN" dirty="0"/>
          </a:p>
        </p:txBody>
      </p:sp>
      <p:sp>
        <p:nvSpPr>
          <p:cNvPr id="16" name="Text Placeholder 15">
            <a:extLst>
              <a:ext uri="{FF2B5EF4-FFF2-40B4-BE49-F238E27FC236}">
                <a16:creationId xmlns:a16="http://schemas.microsoft.com/office/drawing/2014/main" id="{848902D0-3F33-4341-838F-7B323F8546F0}"/>
              </a:ext>
            </a:extLst>
          </p:cNvPr>
          <p:cNvSpPr>
            <a:spLocks noGrp="1"/>
          </p:cNvSpPr>
          <p:nvPr>
            <p:ph type="body" sz="quarter" idx="11" hasCustomPrompt="1"/>
          </p:nvPr>
        </p:nvSpPr>
        <p:spPr>
          <a:xfrm>
            <a:off x="985838" y="2857494"/>
            <a:ext cx="4386262" cy="1400180"/>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18" name="Text Placeholder 17">
            <a:extLst>
              <a:ext uri="{FF2B5EF4-FFF2-40B4-BE49-F238E27FC236}">
                <a16:creationId xmlns:a16="http://schemas.microsoft.com/office/drawing/2014/main" id="{F46BB1A4-9555-2240-88B3-6874A9BACBA0}"/>
              </a:ext>
            </a:extLst>
          </p:cNvPr>
          <p:cNvSpPr>
            <a:spLocks noGrp="1"/>
          </p:cNvSpPr>
          <p:nvPr>
            <p:ph type="body" sz="quarter" idx="12" hasCustomPrompt="1"/>
          </p:nvPr>
        </p:nvSpPr>
        <p:spPr>
          <a:xfrm>
            <a:off x="6295869" y="2343150"/>
            <a:ext cx="4762656" cy="428625"/>
          </a:xfrm>
          <a:prstGeom prst="rect">
            <a:avLst/>
          </a:prstGeom>
        </p:spPr>
        <p:txBody>
          <a:bodyPr lIns="0" tIns="0" rIns="0" bIns="0"/>
          <a:lstStyle>
            <a:lvl1pPr marL="0" indent="0">
              <a:spcBef>
                <a:spcPts val="0"/>
              </a:spcBef>
              <a:buFontTx/>
              <a:buNone/>
              <a:defRPr sz="2400" b="1">
                <a:solidFill>
                  <a:srgbClr val="F76466"/>
                </a:solidFill>
              </a:defRPr>
            </a:lvl1pPr>
            <a:lvl2pPr>
              <a:buFontTx/>
              <a:buNone/>
              <a:defRPr sz="2400" b="1">
                <a:solidFill>
                  <a:srgbClr val="F76466"/>
                </a:solidFill>
              </a:defRPr>
            </a:lvl2pPr>
            <a:lvl3pPr>
              <a:buFontTx/>
              <a:buNone/>
              <a:defRPr sz="2400" b="1">
                <a:solidFill>
                  <a:srgbClr val="F76466"/>
                </a:solidFill>
              </a:defRPr>
            </a:lvl3pPr>
            <a:lvl4pPr>
              <a:buFontTx/>
              <a:buNone/>
              <a:defRPr sz="2400" b="1">
                <a:solidFill>
                  <a:srgbClr val="F76466"/>
                </a:solidFill>
              </a:defRPr>
            </a:lvl4pPr>
            <a:lvl5pPr>
              <a:buFontTx/>
              <a:buNone/>
              <a:defRPr sz="2400" b="1">
                <a:solidFill>
                  <a:srgbClr val="F76466"/>
                </a:solidFill>
              </a:defRPr>
            </a:lvl5pPr>
          </a:lstStyle>
          <a:p>
            <a:pPr lvl="0"/>
            <a:r>
              <a:rPr lang="en-US" dirty="0"/>
              <a:t>Subhead</a:t>
            </a:r>
            <a:endParaRPr lang="en-VN" dirty="0"/>
          </a:p>
        </p:txBody>
      </p:sp>
      <p:sp>
        <p:nvSpPr>
          <p:cNvPr id="20" name="Text Placeholder 19">
            <a:extLst>
              <a:ext uri="{FF2B5EF4-FFF2-40B4-BE49-F238E27FC236}">
                <a16:creationId xmlns:a16="http://schemas.microsoft.com/office/drawing/2014/main" id="{1A2296C1-697D-DE4D-B45E-658A09300A31}"/>
              </a:ext>
            </a:extLst>
          </p:cNvPr>
          <p:cNvSpPr>
            <a:spLocks noGrp="1"/>
          </p:cNvSpPr>
          <p:nvPr>
            <p:ph type="body" sz="quarter" idx="13" hasCustomPrompt="1"/>
          </p:nvPr>
        </p:nvSpPr>
        <p:spPr>
          <a:xfrm>
            <a:off x="6295869" y="2843207"/>
            <a:ext cx="4762656" cy="1400180"/>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22" name="Text Placeholder 21">
            <a:extLst>
              <a:ext uri="{FF2B5EF4-FFF2-40B4-BE49-F238E27FC236}">
                <a16:creationId xmlns:a16="http://schemas.microsoft.com/office/drawing/2014/main" id="{A61B55AF-44D1-084E-AE79-4444802B3040}"/>
              </a:ext>
            </a:extLst>
          </p:cNvPr>
          <p:cNvSpPr>
            <a:spLocks noGrp="1"/>
          </p:cNvSpPr>
          <p:nvPr>
            <p:ph type="body" sz="quarter" idx="14" hasCustomPrompt="1"/>
          </p:nvPr>
        </p:nvSpPr>
        <p:spPr>
          <a:xfrm>
            <a:off x="985838" y="4514855"/>
            <a:ext cx="4386262" cy="428622"/>
          </a:xfrm>
          <a:prstGeom prst="rect">
            <a:avLst/>
          </a:prstGeom>
        </p:spPr>
        <p:txBody>
          <a:bodyPr lIns="0" tIns="0" rIns="0" bIns="0"/>
          <a:lstStyle>
            <a:lvl1pPr marL="0" indent="0">
              <a:spcBef>
                <a:spcPts val="0"/>
              </a:spcBef>
              <a:buFontTx/>
              <a:buNone/>
              <a:defRPr sz="2400" b="1">
                <a:solidFill>
                  <a:srgbClr val="F76466"/>
                </a:solidFill>
                <a:latin typeface="+mj-lt"/>
              </a:defRPr>
            </a:lvl1pPr>
            <a:lvl2pPr marL="0" indent="0">
              <a:spcBef>
                <a:spcPts val="0"/>
              </a:spcBef>
              <a:buFontTx/>
              <a:buNone/>
              <a:defRPr sz="2400" b="1">
                <a:solidFill>
                  <a:srgbClr val="F76466"/>
                </a:solidFill>
                <a:latin typeface="+mj-lt"/>
              </a:defRPr>
            </a:lvl2pPr>
            <a:lvl3pPr marL="0" indent="0">
              <a:spcBef>
                <a:spcPts val="0"/>
              </a:spcBef>
              <a:buFontTx/>
              <a:buNone/>
              <a:defRPr sz="2400" b="1">
                <a:solidFill>
                  <a:srgbClr val="F76466"/>
                </a:solidFill>
                <a:latin typeface="+mj-lt"/>
              </a:defRPr>
            </a:lvl3pPr>
            <a:lvl4pPr marL="0" indent="0">
              <a:spcBef>
                <a:spcPts val="0"/>
              </a:spcBef>
              <a:buFontTx/>
              <a:buNone/>
              <a:defRPr sz="2400" b="1">
                <a:solidFill>
                  <a:srgbClr val="F76466"/>
                </a:solidFill>
                <a:latin typeface="+mj-lt"/>
              </a:defRPr>
            </a:lvl4pPr>
            <a:lvl5pPr marL="0" indent="0">
              <a:spcBef>
                <a:spcPts val="0"/>
              </a:spcBef>
              <a:buFontTx/>
              <a:buNone/>
              <a:defRPr sz="2400" b="1">
                <a:solidFill>
                  <a:srgbClr val="F76466"/>
                </a:solidFill>
                <a:latin typeface="+mj-lt"/>
              </a:defRPr>
            </a:lvl5pPr>
          </a:lstStyle>
          <a:p>
            <a:pPr lvl="0"/>
            <a:r>
              <a:rPr lang="en-US" dirty="0"/>
              <a:t>Subhead</a:t>
            </a:r>
            <a:endParaRPr lang="en-VN" dirty="0"/>
          </a:p>
        </p:txBody>
      </p:sp>
      <p:sp>
        <p:nvSpPr>
          <p:cNvPr id="24" name="Text Placeholder 23">
            <a:extLst>
              <a:ext uri="{FF2B5EF4-FFF2-40B4-BE49-F238E27FC236}">
                <a16:creationId xmlns:a16="http://schemas.microsoft.com/office/drawing/2014/main" id="{A86068C3-2CB1-D843-A53B-41A69F992B42}"/>
              </a:ext>
            </a:extLst>
          </p:cNvPr>
          <p:cNvSpPr>
            <a:spLocks noGrp="1"/>
          </p:cNvSpPr>
          <p:nvPr>
            <p:ph type="body" sz="quarter" idx="15" hasCustomPrompt="1"/>
          </p:nvPr>
        </p:nvSpPr>
        <p:spPr>
          <a:xfrm>
            <a:off x="985838" y="5043493"/>
            <a:ext cx="4386262" cy="1357307"/>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26" name="Text Placeholder 25">
            <a:extLst>
              <a:ext uri="{FF2B5EF4-FFF2-40B4-BE49-F238E27FC236}">
                <a16:creationId xmlns:a16="http://schemas.microsoft.com/office/drawing/2014/main" id="{5E2FCB33-6231-A54E-B114-271FDFDFA235}"/>
              </a:ext>
            </a:extLst>
          </p:cNvPr>
          <p:cNvSpPr>
            <a:spLocks noGrp="1"/>
          </p:cNvSpPr>
          <p:nvPr>
            <p:ph type="body" sz="quarter" idx="16" hasCustomPrompt="1"/>
          </p:nvPr>
        </p:nvSpPr>
        <p:spPr>
          <a:xfrm>
            <a:off x="6290013" y="4500094"/>
            <a:ext cx="4762656" cy="428625"/>
          </a:xfrm>
          <a:prstGeom prst="rect">
            <a:avLst/>
          </a:prstGeom>
        </p:spPr>
        <p:txBody>
          <a:bodyPr lIns="0" tIns="0" rIns="0" bIns="0"/>
          <a:lstStyle>
            <a:lvl1pPr marL="0" indent="0">
              <a:spcBef>
                <a:spcPts val="0"/>
              </a:spcBef>
              <a:buFontTx/>
              <a:buNone/>
              <a:defRPr sz="2400" b="1">
                <a:solidFill>
                  <a:srgbClr val="F76466"/>
                </a:solidFill>
                <a:latin typeface="+mj-lt"/>
              </a:defRPr>
            </a:lvl1pPr>
            <a:lvl2pPr marL="0" indent="0">
              <a:spcBef>
                <a:spcPts val="0"/>
              </a:spcBef>
              <a:buFontTx/>
              <a:buNone/>
              <a:defRPr sz="2400" b="1">
                <a:solidFill>
                  <a:srgbClr val="F76466"/>
                </a:solidFill>
                <a:latin typeface="+mj-lt"/>
              </a:defRPr>
            </a:lvl2pPr>
            <a:lvl3pPr marL="0" indent="0">
              <a:spcBef>
                <a:spcPts val="0"/>
              </a:spcBef>
              <a:buFontTx/>
              <a:buNone/>
              <a:defRPr sz="2400" b="1">
                <a:solidFill>
                  <a:srgbClr val="F76466"/>
                </a:solidFill>
                <a:latin typeface="+mj-lt"/>
              </a:defRPr>
            </a:lvl3pPr>
            <a:lvl4pPr marL="0" indent="0">
              <a:spcBef>
                <a:spcPts val="0"/>
              </a:spcBef>
              <a:buFontTx/>
              <a:buNone/>
              <a:defRPr sz="2400" b="1">
                <a:solidFill>
                  <a:srgbClr val="F76466"/>
                </a:solidFill>
                <a:latin typeface="+mj-lt"/>
              </a:defRPr>
            </a:lvl4pPr>
            <a:lvl5pPr marL="0" indent="0">
              <a:spcBef>
                <a:spcPts val="0"/>
              </a:spcBef>
              <a:buFontTx/>
              <a:buNone/>
              <a:defRPr sz="2400" b="1">
                <a:solidFill>
                  <a:srgbClr val="F76466"/>
                </a:solidFill>
                <a:latin typeface="+mj-lt"/>
              </a:defRPr>
            </a:lvl5pPr>
          </a:lstStyle>
          <a:p>
            <a:pPr lvl="0"/>
            <a:r>
              <a:rPr lang="en-US" dirty="0"/>
              <a:t>Subhead</a:t>
            </a:r>
            <a:endParaRPr lang="en-VN" dirty="0"/>
          </a:p>
        </p:txBody>
      </p:sp>
      <p:sp>
        <p:nvSpPr>
          <p:cNvPr id="28" name="Text Placeholder 27">
            <a:extLst>
              <a:ext uri="{FF2B5EF4-FFF2-40B4-BE49-F238E27FC236}">
                <a16:creationId xmlns:a16="http://schemas.microsoft.com/office/drawing/2014/main" id="{3C8B909B-A314-AB4F-981F-E1BA0863FA2F}"/>
              </a:ext>
            </a:extLst>
          </p:cNvPr>
          <p:cNvSpPr>
            <a:spLocks noGrp="1"/>
          </p:cNvSpPr>
          <p:nvPr>
            <p:ph type="body" sz="quarter" idx="17" hasCustomPrompt="1"/>
          </p:nvPr>
        </p:nvSpPr>
        <p:spPr>
          <a:xfrm>
            <a:off x="6295869" y="5000857"/>
            <a:ext cx="4762656" cy="1400178"/>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Tree>
    <p:extLst>
      <p:ext uri="{BB962C8B-B14F-4D97-AF65-F5344CB8AC3E}">
        <p14:creationId xmlns:p14="http://schemas.microsoft.com/office/powerpoint/2010/main" val="1727957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5D1D-EE8D-0D40-BF42-BAF1C5889ECA}"/>
              </a:ext>
            </a:extLst>
          </p:cNvPr>
          <p:cNvSpPr>
            <a:spLocks noGrp="1"/>
          </p:cNvSpPr>
          <p:nvPr>
            <p:ph type="title" hasCustomPrompt="1"/>
          </p:nvPr>
        </p:nvSpPr>
        <p:spPr>
          <a:xfrm>
            <a:off x="985838" y="-1"/>
            <a:ext cx="9201139" cy="1757363"/>
          </a:xfrm>
          <a:prstGeom prst="rect">
            <a:avLst/>
          </a:prstGeom>
        </p:spPr>
        <p:txBody>
          <a:bodyPr lIns="0" tIns="0" rIns="0" bIns="0" anchor="ctr"/>
          <a:lstStyle>
            <a:lvl1pPr>
              <a:defRPr sz="2800" b="1" i="0">
                <a:solidFill>
                  <a:schemeClr val="tx1"/>
                </a:solidFill>
                <a:latin typeface="Arial" panose="020B0604020202020204" pitchFamily="34" charset="0"/>
                <a:ea typeface="Source Serif Pro" panose="02040603050405020204" pitchFamily="18" charset="0"/>
                <a:cs typeface="Arial" panose="020B0604020202020204" pitchFamily="34" charset="0"/>
              </a:defRPr>
            </a:lvl1pPr>
          </a:lstStyle>
          <a:p>
            <a:r>
              <a:rPr lang="en-US" dirty="0"/>
              <a:t>Table with 4 points</a:t>
            </a:r>
            <a:endParaRPr lang="en-VN" dirty="0"/>
          </a:p>
        </p:txBody>
      </p:sp>
      <p:sp>
        <p:nvSpPr>
          <p:cNvPr id="3" name="Slide Number Placeholder 12">
            <a:extLst>
              <a:ext uri="{FF2B5EF4-FFF2-40B4-BE49-F238E27FC236}">
                <a16:creationId xmlns:a16="http://schemas.microsoft.com/office/drawing/2014/main" id="{3F0615AA-773A-0145-A1E3-4B70898D557F}"/>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E08DBF4-C7A7-5B40-B3F2-B9759CECE00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5DEA42-BAF1-F143-BEA7-A0B8A17B001F}"/>
              </a:ext>
            </a:extLst>
          </p:cNvPr>
          <p:cNvPicPr>
            <a:picLocks noChangeAspect="1"/>
          </p:cNvPicPr>
          <p:nvPr userDrawn="1"/>
        </p:nvPicPr>
        <p:blipFill>
          <a:blip r:embed="rId2"/>
          <a:stretch>
            <a:fillRect/>
          </a:stretch>
        </p:blipFill>
        <p:spPr>
          <a:xfrm>
            <a:off x="11381350" y="186972"/>
            <a:ext cx="247853" cy="247853"/>
          </a:xfrm>
          <a:prstGeom prst="rect">
            <a:avLst/>
          </a:prstGeom>
        </p:spPr>
      </p:pic>
      <p:cxnSp>
        <p:nvCxnSpPr>
          <p:cNvPr id="7" name="Straight Connector 6">
            <a:extLst>
              <a:ext uri="{FF2B5EF4-FFF2-40B4-BE49-F238E27FC236}">
                <a16:creationId xmlns:a16="http://schemas.microsoft.com/office/drawing/2014/main" id="{88F5BF6C-61B1-D24C-97E3-DDC5F37DA7A4}"/>
              </a:ext>
            </a:extLst>
          </p:cNvPr>
          <p:cNvCxnSpPr>
            <a:cxnSpLocks/>
          </p:cNvCxnSpPr>
          <p:nvPr userDrawn="1"/>
        </p:nvCxnSpPr>
        <p:spPr>
          <a:xfrm>
            <a:off x="985838" y="2214563"/>
            <a:ext cx="4600569"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DC756D12-1E63-834E-AEF5-92A44543EE4B}"/>
              </a:ext>
            </a:extLst>
          </p:cNvPr>
          <p:cNvCxnSpPr>
            <a:cxnSpLocks/>
          </p:cNvCxnSpPr>
          <p:nvPr userDrawn="1"/>
        </p:nvCxnSpPr>
        <p:spPr>
          <a:xfrm>
            <a:off x="985838" y="4384858"/>
            <a:ext cx="4600569"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6247257-49D4-4540-93A7-E97C4F643BFC}"/>
              </a:ext>
            </a:extLst>
          </p:cNvPr>
          <p:cNvCxnSpPr>
            <a:cxnSpLocks/>
          </p:cNvCxnSpPr>
          <p:nvPr userDrawn="1"/>
        </p:nvCxnSpPr>
        <p:spPr>
          <a:xfrm>
            <a:off x="6562246" y="2214564"/>
            <a:ext cx="4768512" cy="0"/>
          </a:xfrm>
          <a:prstGeom prst="line">
            <a:avLst/>
          </a:prstGeom>
          <a:ln w="952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E4DA4A3B-A385-6D4C-9FAB-833EE8146089}"/>
              </a:ext>
            </a:extLst>
          </p:cNvPr>
          <p:cNvCxnSpPr>
            <a:cxnSpLocks/>
          </p:cNvCxnSpPr>
          <p:nvPr userDrawn="1"/>
        </p:nvCxnSpPr>
        <p:spPr>
          <a:xfrm>
            <a:off x="6562246" y="4384859"/>
            <a:ext cx="4768512" cy="0"/>
          </a:xfrm>
          <a:prstGeom prst="line">
            <a:avLst/>
          </a:prstGeom>
          <a:ln w="9525"/>
        </p:spPr>
        <p:style>
          <a:lnRef idx="1">
            <a:schemeClr val="accent2"/>
          </a:lnRef>
          <a:fillRef idx="0">
            <a:schemeClr val="accent2"/>
          </a:fillRef>
          <a:effectRef idx="0">
            <a:schemeClr val="accent2"/>
          </a:effectRef>
          <a:fontRef idx="minor">
            <a:schemeClr val="tx1"/>
          </a:fontRef>
        </p:style>
      </p:cxnSp>
      <p:sp>
        <p:nvSpPr>
          <p:cNvPr id="12" name="Text Placeholder 11">
            <a:extLst>
              <a:ext uri="{FF2B5EF4-FFF2-40B4-BE49-F238E27FC236}">
                <a16:creationId xmlns:a16="http://schemas.microsoft.com/office/drawing/2014/main" id="{CCBA1197-32E6-DF45-BD4E-CACF75E5A6C8}"/>
              </a:ext>
            </a:extLst>
          </p:cNvPr>
          <p:cNvSpPr>
            <a:spLocks noGrp="1"/>
          </p:cNvSpPr>
          <p:nvPr>
            <p:ph type="body" sz="quarter" idx="10" hasCustomPrompt="1"/>
          </p:nvPr>
        </p:nvSpPr>
        <p:spPr>
          <a:xfrm>
            <a:off x="985838" y="2343150"/>
            <a:ext cx="3001546" cy="428622"/>
          </a:xfrm>
          <a:prstGeom prst="rect">
            <a:avLst/>
          </a:prstGeom>
        </p:spPr>
        <p:txBody>
          <a:bodyPr lIns="0" tIns="0" rIns="0" bIns="0"/>
          <a:lstStyle>
            <a:lvl1pPr>
              <a:buFontTx/>
              <a:buNone/>
              <a:defRPr sz="2400" b="1">
                <a:solidFill>
                  <a:srgbClr val="F76466"/>
                </a:solidFill>
                <a:latin typeface="+mj-lt"/>
              </a:defRPr>
            </a:lvl1pPr>
            <a:lvl2pPr>
              <a:buFontTx/>
              <a:buNone/>
              <a:defRPr sz="2400" b="1">
                <a:solidFill>
                  <a:srgbClr val="F76466"/>
                </a:solidFill>
                <a:latin typeface="+mj-lt"/>
              </a:defRPr>
            </a:lvl2pPr>
            <a:lvl3pPr>
              <a:buFontTx/>
              <a:buNone/>
              <a:defRPr sz="2400" b="1">
                <a:solidFill>
                  <a:srgbClr val="F76466"/>
                </a:solidFill>
                <a:latin typeface="+mj-lt"/>
              </a:defRPr>
            </a:lvl3pPr>
            <a:lvl4pPr>
              <a:buFontTx/>
              <a:buNone/>
              <a:defRPr sz="2400" b="1">
                <a:solidFill>
                  <a:srgbClr val="F76466"/>
                </a:solidFill>
                <a:latin typeface="+mj-lt"/>
              </a:defRPr>
            </a:lvl4pPr>
            <a:lvl5pPr>
              <a:buFontTx/>
              <a:buNone/>
              <a:defRPr sz="2400" b="1">
                <a:solidFill>
                  <a:srgbClr val="F76466"/>
                </a:solidFill>
                <a:latin typeface="+mj-lt"/>
              </a:defRPr>
            </a:lvl5pPr>
          </a:lstStyle>
          <a:p>
            <a:pPr lvl="0"/>
            <a:r>
              <a:rPr lang="en-US" dirty="0"/>
              <a:t>Subhead</a:t>
            </a:r>
            <a:endParaRPr lang="en-VN" dirty="0"/>
          </a:p>
        </p:txBody>
      </p:sp>
      <p:sp>
        <p:nvSpPr>
          <p:cNvPr id="16" name="Text Placeholder 15">
            <a:extLst>
              <a:ext uri="{FF2B5EF4-FFF2-40B4-BE49-F238E27FC236}">
                <a16:creationId xmlns:a16="http://schemas.microsoft.com/office/drawing/2014/main" id="{848902D0-3F33-4341-838F-7B323F8546F0}"/>
              </a:ext>
            </a:extLst>
          </p:cNvPr>
          <p:cNvSpPr>
            <a:spLocks noGrp="1"/>
          </p:cNvSpPr>
          <p:nvPr>
            <p:ph type="body" sz="quarter" idx="11" hasCustomPrompt="1"/>
          </p:nvPr>
        </p:nvSpPr>
        <p:spPr>
          <a:xfrm>
            <a:off x="985838" y="2857494"/>
            <a:ext cx="3001546" cy="1400180"/>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18" name="Text Placeholder 17">
            <a:extLst>
              <a:ext uri="{FF2B5EF4-FFF2-40B4-BE49-F238E27FC236}">
                <a16:creationId xmlns:a16="http://schemas.microsoft.com/office/drawing/2014/main" id="{F46BB1A4-9555-2240-88B3-6874A9BACBA0}"/>
              </a:ext>
            </a:extLst>
          </p:cNvPr>
          <p:cNvSpPr>
            <a:spLocks noGrp="1"/>
          </p:cNvSpPr>
          <p:nvPr>
            <p:ph type="body" sz="quarter" idx="12" hasCustomPrompt="1"/>
          </p:nvPr>
        </p:nvSpPr>
        <p:spPr>
          <a:xfrm>
            <a:off x="6568102" y="2343151"/>
            <a:ext cx="3147075" cy="428625"/>
          </a:xfrm>
          <a:prstGeom prst="rect">
            <a:avLst/>
          </a:prstGeom>
        </p:spPr>
        <p:txBody>
          <a:bodyPr lIns="0" tIns="0" rIns="0" bIns="0"/>
          <a:lstStyle>
            <a:lvl1pPr marL="0" indent="0">
              <a:spcBef>
                <a:spcPts val="0"/>
              </a:spcBef>
              <a:buFontTx/>
              <a:buNone/>
              <a:defRPr sz="2400" b="1">
                <a:solidFill>
                  <a:srgbClr val="F76466"/>
                </a:solidFill>
              </a:defRPr>
            </a:lvl1pPr>
            <a:lvl2pPr>
              <a:buFontTx/>
              <a:buNone/>
              <a:defRPr sz="2400" b="1">
                <a:solidFill>
                  <a:srgbClr val="F76466"/>
                </a:solidFill>
              </a:defRPr>
            </a:lvl2pPr>
            <a:lvl3pPr>
              <a:buFontTx/>
              <a:buNone/>
              <a:defRPr sz="2400" b="1">
                <a:solidFill>
                  <a:srgbClr val="F76466"/>
                </a:solidFill>
              </a:defRPr>
            </a:lvl3pPr>
            <a:lvl4pPr>
              <a:buFontTx/>
              <a:buNone/>
              <a:defRPr sz="2400" b="1">
                <a:solidFill>
                  <a:srgbClr val="F76466"/>
                </a:solidFill>
              </a:defRPr>
            </a:lvl4pPr>
            <a:lvl5pPr>
              <a:buFontTx/>
              <a:buNone/>
              <a:defRPr sz="2400" b="1">
                <a:solidFill>
                  <a:srgbClr val="F76466"/>
                </a:solidFill>
              </a:defRPr>
            </a:lvl5pPr>
          </a:lstStyle>
          <a:p>
            <a:pPr lvl="0"/>
            <a:r>
              <a:rPr lang="en-US" dirty="0"/>
              <a:t>Subhead</a:t>
            </a:r>
            <a:endParaRPr lang="en-VN" dirty="0"/>
          </a:p>
        </p:txBody>
      </p:sp>
      <p:sp>
        <p:nvSpPr>
          <p:cNvPr id="20" name="Text Placeholder 19">
            <a:extLst>
              <a:ext uri="{FF2B5EF4-FFF2-40B4-BE49-F238E27FC236}">
                <a16:creationId xmlns:a16="http://schemas.microsoft.com/office/drawing/2014/main" id="{1A2296C1-697D-DE4D-B45E-658A09300A31}"/>
              </a:ext>
            </a:extLst>
          </p:cNvPr>
          <p:cNvSpPr>
            <a:spLocks noGrp="1"/>
          </p:cNvSpPr>
          <p:nvPr>
            <p:ph type="body" sz="quarter" idx="13" hasCustomPrompt="1"/>
          </p:nvPr>
        </p:nvSpPr>
        <p:spPr>
          <a:xfrm>
            <a:off x="6568102" y="2843208"/>
            <a:ext cx="3147075" cy="1400180"/>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22" name="Text Placeholder 21">
            <a:extLst>
              <a:ext uri="{FF2B5EF4-FFF2-40B4-BE49-F238E27FC236}">
                <a16:creationId xmlns:a16="http://schemas.microsoft.com/office/drawing/2014/main" id="{A61B55AF-44D1-084E-AE79-4444802B3040}"/>
              </a:ext>
            </a:extLst>
          </p:cNvPr>
          <p:cNvSpPr>
            <a:spLocks noGrp="1"/>
          </p:cNvSpPr>
          <p:nvPr>
            <p:ph type="body" sz="quarter" idx="14" hasCustomPrompt="1"/>
          </p:nvPr>
        </p:nvSpPr>
        <p:spPr>
          <a:xfrm>
            <a:off x="985838" y="4514855"/>
            <a:ext cx="3001546" cy="428622"/>
          </a:xfrm>
          <a:prstGeom prst="rect">
            <a:avLst/>
          </a:prstGeom>
        </p:spPr>
        <p:txBody>
          <a:bodyPr lIns="0" tIns="0" rIns="0" bIns="0"/>
          <a:lstStyle>
            <a:lvl1pPr marL="0" indent="0">
              <a:spcBef>
                <a:spcPts val="0"/>
              </a:spcBef>
              <a:buFontTx/>
              <a:buNone/>
              <a:defRPr sz="2400" b="1">
                <a:solidFill>
                  <a:srgbClr val="F76466"/>
                </a:solidFill>
                <a:latin typeface="+mj-lt"/>
              </a:defRPr>
            </a:lvl1pPr>
            <a:lvl2pPr marL="0" indent="0">
              <a:spcBef>
                <a:spcPts val="0"/>
              </a:spcBef>
              <a:buFontTx/>
              <a:buNone/>
              <a:defRPr sz="2400" b="1">
                <a:solidFill>
                  <a:srgbClr val="F76466"/>
                </a:solidFill>
                <a:latin typeface="+mj-lt"/>
              </a:defRPr>
            </a:lvl2pPr>
            <a:lvl3pPr marL="0" indent="0">
              <a:spcBef>
                <a:spcPts val="0"/>
              </a:spcBef>
              <a:buFontTx/>
              <a:buNone/>
              <a:defRPr sz="2400" b="1">
                <a:solidFill>
                  <a:srgbClr val="F76466"/>
                </a:solidFill>
                <a:latin typeface="+mj-lt"/>
              </a:defRPr>
            </a:lvl3pPr>
            <a:lvl4pPr marL="0" indent="0">
              <a:spcBef>
                <a:spcPts val="0"/>
              </a:spcBef>
              <a:buFontTx/>
              <a:buNone/>
              <a:defRPr sz="2400" b="1">
                <a:solidFill>
                  <a:srgbClr val="F76466"/>
                </a:solidFill>
                <a:latin typeface="+mj-lt"/>
              </a:defRPr>
            </a:lvl4pPr>
            <a:lvl5pPr marL="0" indent="0">
              <a:spcBef>
                <a:spcPts val="0"/>
              </a:spcBef>
              <a:buFontTx/>
              <a:buNone/>
              <a:defRPr sz="2400" b="1">
                <a:solidFill>
                  <a:srgbClr val="F76466"/>
                </a:solidFill>
                <a:latin typeface="+mj-lt"/>
              </a:defRPr>
            </a:lvl5pPr>
          </a:lstStyle>
          <a:p>
            <a:pPr lvl="0"/>
            <a:r>
              <a:rPr lang="en-US" dirty="0"/>
              <a:t>Subhead</a:t>
            </a:r>
            <a:endParaRPr lang="en-VN" dirty="0"/>
          </a:p>
        </p:txBody>
      </p:sp>
      <p:sp>
        <p:nvSpPr>
          <p:cNvPr id="24" name="Text Placeholder 23">
            <a:extLst>
              <a:ext uri="{FF2B5EF4-FFF2-40B4-BE49-F238E27FC236}">
                <a16:creationId xmlns:a16="http://schemas.microsoft.com/office/drawing/2014/main" id="{A86068C3-2CB1-D843-A53B-41A69F992B42}"/>
              </a:ext>
            </a:extLst>
          </p:cNvPr>
          <p:cNvSpPr>
            <a:spLocks noGrp="1"/>
          </p:cNvSpPr>
          <p:nvPr>
            <p:ph type="body" sz="quarter" idx="15" hasCustomPrompt="1"/>
          </p:nvPr>
        </p:nvSpPr>
        <p:spPr>
          <a:xfrm>
            <a:off x="985838" y="5043493"/>
            <a:ext cx="3001546" cy="1357307"/>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26" name="Text Placeholder 25">
            <a:extLst>
              <a:ext uri="{FF2B5EF4-FFF2-40B4-BE49-F238E27FC236}">
                <a16:creationId xmlns:a16="http://schemas.microsoft.com/office/drawing/2014/main" id="{5E2FCB33-6231-A54E-B114-271FDFDFA235}"/>
              </a:ext>
            </a:extLst>
          </p:cNvPr>
          <p:cNvSpPr>
            <a:spLocks noGrp="1"/>
          </p:cNvSpPr>
          <p:nvPr>
            <p:ph type="body" sz="quarter" idx="16" hasCustomPrompt="1"/>
          </p:nvPr>
        </p:nvSpPr>
        <p:spPr>
          <a:xfrm>
            <a:off x="6562247" y="4500095"/>
            <a:ext cx="3152240" cy="428625"/>
          </a:xfrm>
          <a:prstGeom prst="rect">
            <a:avLst/>
          </a:prstGeom>
        </p:spPr>
        <p:txBody>
          <a:bodyPr lIns="0" tIns="0" rIns="0" bIns="0"/>
          <a:lstStyle>
            <a:lvl1pPr marL="0" indent="0">
              <a:spcBef>
                <a:spcPts val="0"/>
              </a:spcBef>
              <a:buFontTx/>
              <a:buNone/>
              <a:defRPr sz="2400" b="1">
                <a:solidFill>
                  <a:srgbClr val="F76466"/>
                </a:solidFill>
                <a:latin typeface="+mj-lt"/>
              </a:defRPr>
            </a:lvl1pPr>
            <a:lvl2pPr marL="0" indent="0">
              <a:spcBef>
                <a:spcPts val="0"/>
              </a:spcBef>
              <a:buFontTx/>
              <a:buNone/>
              <a:defRPr sz="2400" b="1">
                <a:solidFill>
                  <a:srgbClr val="F76466"/>
                </a:solidFill>
                <a:latin typeface="+mj-lt"/>
              </a:defRPr>
            </a:lvl2pPr>
            <a:lvl3pPr marL="0" indent="0">
              <a:spcBef>
                <a:spcPts val="0"/>
              </a:spcBef>
              <a:buFontTx/>
              <a:buNone/>
              <a:defRPr sz="2400" b="1">
                <a:solidFill>
                  <a:srgbClr val="F76466"/>
                </a:solidFill>
                <a:latin typeface="+mj-lt"/>
              </a:defRPr>
            </a:lvl3pPr>
            <a:lvl4pPr marL="0" indent="0">
              <a:spcBef>
                <a:spcPts val="0"/>
              </a:spcBef>
              <a:buFontTx/>
              <a:buNone/>
              <a:defRPr sz="2400" b="1">
                <a:solidFill>
                  <a:srgbClr val="F76466"/>
                </a:solidFill>
                <a:latin typeface="+mj-lt"/>
              </a:defRPr>
            </a:lvl4pPr>
            <a:lvl5pPr marL="0" indent="0">
              <a:spcBef>
                <a:spcPts val="0"/>
              </a:spcBef>
              <a:buFontTx/>
              <a:buNone/>
              <a:defRPr sz="2400" b="1">
                <a:solidFill>
                  <a:srgbClr val="F76466"/>
                </a:solidFill>
                <a:latin typeface="+mj-lt"/>
              </a:defRPr>
            </a:lvl5pPr>
          </a:lstStyle>
          <a:p>
            <a:pPr lvl="0"/>
            <a:r>
              <a:rPr lang="en-US" dirty="0"/>
              <a:t>Subhead</a:t>
            </a:r>
            <a:endParaRPr lang="en-VN" dirty="0"/>
          </a:p>
        </p:txBody>
      </p:sp>
      <p:sp>
        <p:nvSpPr>
          <p:cNvPr id="28" name="Text Placeholder 27">
            <a:extLst>
              <a:ext uri="{FF2B5EF4-FFF2-40B4-BE49-F238E27FC236}">
                <a16:creationId xmlns:a16="http://schemas.microsoft.com/office/drawing/2014/main" id="{3C8B909B-A314-AB4F-981F-E1BA0863FA2F}"/>
              </a:ext>
            </a:extLst>
          </p:cNvPr>
          <p:cNvSpPr>
            <a:spLocks noGrp="1"/>
          </p:cNvSpPr>
          <p:nvPr>
            <p:ph type="body" sz="quarter" idx="17" hasCustomPrompt="1"/>
          </p:nvPr>
        </p:nvSpPr>
        <p:spPr>
          <a:xfrm>
            <a:off x="6568102" y="5000858"/>
            <a:ext cx="3147075" cy="1400178"/>
          </a:xfrm>
          <a:prstGeom prst="rect">
            <a:avLst/>
          </a:prstGeom>
        </p:spPr>
        <p:txBody>
          <a:bodyPr lIns="0" tIns="0" rIns="0" bIns="0"/>
          <a:lstStyle>
            <a:lvl1pPr marL="0" indent="0">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32" name="Picture Placeholder 31">
            <a:extLst>
              <a:ext uri="{FF2B5EF4-FFF2-40B4-BE49-F238E27FC236}">
                <a16:creationId xmlns:a16="http://schemas.microsoft.com/office/drawing/2014/main" id="{39FAA6C4-3AF3-9248-9C6C-1D8D49B19644}"/>
              </a:ext>
            </a:extLst>
          </p:cNvPr>
          <p:cNvSpPr>
            <a:spLocks noGrp="1"/>
          </p:cNvSpPr>
          <p:nvPr>
            <p:ph type="pic" sz="quarter" idx="18"/>
          </p:nvPr>
        </p:nvSpPr>
        <p:spPr>
          <a:xfrm>
            <a:off x="4137700" y="2343150"/>
            <a:ext cx="1384300" cy="1389063"/>
          </a:xfrm>
          <a:prstGeom prst="rect">
            <a:avLst/>
          </a:prstGeom>
        </p:spPr>
        <p:txBody>
          <a:bodyPr anchor="ctr"/>
          <a:lstStyle>
            <a:lvl1pPr algn="ctr">
              <a:buFontTx/>
              <a:buNone/>
              <a:defRPr sz="1200"/>
            </a:lvl1pPr>
          </a:lstStyle>
          <a:p>
            <a:endParaRPr lang="en-VN" dirty="0"/>
          </a:p>
        </p:txBody>
      </p:sp>
      <p:sp>
        <p:nvSpPr>
          <p:cNvPr id="33" name="Picture Placeholder 31">
            <a:extLst>
              <a:ext uri="{FF2B5EF4-FFF2-40B4-BE49-F238E27FC236}">
                <a16:creationId xmlns:a16="http://schemas.microsoft.com/office/drawing/2014/main" id="{D9C21BD9-0928-2E44-B830-222C012587F6}"/>
              </a:ext>
            </a:extLst>
          </p:cNvPr>
          <p:cNvSpPr>
            <a:spLocks noGrp="1"/>
          </p:cNvSpPr>
          <p:nvPr>
            <p:ph type="pic" sz="quarter" idx="19"/>
          </p:nvPr>
        </p:nvSpPr>
        <p:spPr>
          <a:xfrm>
            <a:off x="9997050" y="2343150"/>
            <a:ext cx="1384300" cy="1389063"/>
          </a:xfrm>
          <a:prstGeom prst="rect">
            <a:avLst/>
          </a:prstGeom>
        </p:spPr>
        <p:txBody>
          <a:bodyPr anchor="ctr"/>
          <a:lstStyle>
            <a:lvl1pPr algn="ctr">
              <a:buFontTx/>
              <a:buNone/>
              <a:defRPr sz="1200"/>
            </a:lvl1pPr>
          </a:lstStyle>
          <a:p>
            <a:endParaRPr lang="en-VN" dirty="0"/>
          </a:p>
        </p:txBody>
      </p:sp>
      <p:sp>
        <p:nvSpPr>
          <p:cNvPr id="34" name="Picture Placeholder 31">
            <a:extLst>
              <a:ext uri="{FF2B5EF4-FFF2-40B4-BE49-F238E27FC236}">
                <a16:creationId xmlns:a16="http://schemas.microsoft.com/office/drawing/2014/main" id="{0AA2364D-BE40-AF4E-8497-E76BC3FAEC44}"/>
              </a:ext>
            </a:extLst>
          </p:cNvPr>
          <p:cNvSpPr>
            <a:spLocks noGrp="1"/>
          </p:cNvSpPr>
          <p:nvPr>
            <p:ph type="pic" sz="quarter" idx="20"/>
          </p:nvPr>
        </p:nvSpPr>
        <p:spPr>
          <a:xfrm>
            <a:off x="9997050" y="4500095"/>
            <a:ext cx="1384300" cy="1389063"/>
          </a:xfrm>
          <a:prstGeom prst="rect">
            <a:avLst/>
          </a:prstGeom>
        </p:spPr>
        <p:txBody>
          <a:bodyPr anchor="ctr"/>
          <a:lstStyle>
            <a:lvl1pPr algn="ctr">
              <a:buFontTx/>
              <a:buNone/>
              <a:defRPr sz="1200"/>
            </a:lvl1pPr>
          </a:lstStyle>
          <a:p>
            <a:endParaRPr lang="en-VN" dirty="0"/>
          </a:p>
        </p:txBody>
      </p:sp>
      <p:sp>
        <p:nvSpPr>
          <p:cNvPr id="35" name="Picture Placeholder 31">
            <a:extLst>
              <a:ext uri="{FF2B5EF4-FFF2-40B4-BE49-F238E27FC236}">
                <a16:creationId xmlns:a16="http://schemas.microsoft.com/office/drawing/2014/main" id="{A97B6C71-A10E-7F4A-950A-628EF626E60B}"/>
              </a:ext>
            </a:extLst>
          </p:cNvPr>
          <p:cNvSpPr>
            <a:spLocks noGrp="1"/>
          </p:cNvSpPr>
          <p:nvPr>
            <p:ph type="pic" sz="quarter" idx="21"/>
          </p:nvPr>
        </p:nvSpPr>
        <p:spPr>
          <a:xfrm>
            <a:off x="4202107" y="4513444"/>
            <a:ext cx="1384300" cy="1389063"/>
          </a:xfrm>
          <a:prstGeom prst="rect">
            <a:avLst/>
          </a:prstGeom>
        </p:spPr>
        <p:txBody>
          <a:bodyPr anchor="ctr"/>
          <a:lstStyle>
            <a:lvl1pPr algn="ctr">
              <a:buFontTx/>
              <a:buNone/>
              <a:defRPr sz="1200"/>
            </a:lvl1pPr>
          </a:lstStyle>
          <a:p>
            <a:endParaRPr lang="en-VN" dirty="0"/>
          </a:p>
        </p:txBody>
      </p:sp>
    </p:spTree>
    <p:extLst>
      <p:ext uri="{BB962C8B-B14F-4D97-AF65-F5344CB8AC3E}">
        <p14:creationId xmlns:p14="http://schemas.microsoft.com/office/powerpoint/2010/main" val="2445955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748070" y="4534336"/>
            <a:ext cx="441745" cy="0"/>
          </a:xfrm>
          <a:prstGeom prst="straightConnector1">
            <a:avLst/>
          </a:prstGeom>
          <a:noFill/>
          <a:ln w="1270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748070" y="2142133"/>
            <a:ext cx="441745" cy="0"/>
          </a:xfrm>
          <a:prstGeom prst="straightConnector1">
            <a:avLst/>
          </a:prstGeom>
          <a:noFill/>
          <a:ln w="12700" cap="flat">
            <a:solidFill>
              <a:srgbClr val="F76366"/>
            </a:solidFill>
            <a:prstDash val="solid"/>
            <a:miter/>
          </a:ln>
        </p:spPr>
      </p:cxnSp>
      <p:cxnSp>
        <p:nvCxnSpPr>
          <p:cNvPr id="20" name="Straight Connector 24">
            <a:extLst>
              <a:ext uri="{FF2B5EF4-FFF2-40B4-BE49-F238E27FC236}">
                <a16:creationId xmlns:a16="http://schemas.microsoft.com/office/drawing/2014/main" id="{3DEA7A88-6A45-A446-8491-C258EC1F7F97}"/>
              </a:ext>
            </a:extLst>
          </p:cNvPr>
          <p:cNvCxnSpPr>
            <a:cxnSpLocks/>
          </p:cNvCxnSpPr>
          <p:nvPr userDrawn="1"/>
        </p:nvCxnSpPr>
        <p:spPr>
          <a:xfrm flipH="1">
            <a:off x="3539388" y="4534336"/>
            <a:ext cx="441746" cy="0"/>
          </a:xfrm>
          <a:prstGeom prst="straightConnector1">
            <a:avLst/>
          </a:prstGeom>
          <a:noFill/>
          <a:ln w="12700" cap="flat">
            <a:solidFill>
              <a:srgbClr val="F76366"/>
            </a:solidFill>
            <a:prstDash val="solid"/>
            <a:miter/>
          </a:ln>
        </p:spPr>
      </p:cxnSp>
      <p:cxnSp>
        <p:nvCxnSpPr>
          <p:cNvPr id="23" name="Straight Connector 36">
            <a:extLst>
              <a:ext uri="{FF2B5EF4-FFF2-40B4-BE49-F238E27FC236}">
                <a16:creationId xmlns:a16="http://schemas.microsoft.com/office/drawing/2014/main" id="{0293C9BD-CBD6-7B40-BB01-6AA035F0A055}"/>
              </a:ext>
            </a:extLst>
          </p:cNvPr>
          <p:cNvCxnSpPr>
            <a:cxnSpLocks/>
          </p:cNvCxnSpPr>
          <p:nvPr userDrawn="1"/>
        </p:nvCxnSpPr>
        <p:spPr>
          <a:xfrm flipH="1">
            <a:off x="3539388" y="2142133"/>
            <a:ext cx="441746" cy="0"/>
          </a:xfrm>
          <a:prstGeom prst="straightConnector1">
            <a:avLst/>
          </a:prstGeom>
          <a:noFill/>
          <a:ln w="12700" cap="flat">
            <a:solidFill>
              <a:srgbClr val="F76366"/>
            </a:solidFill>
            <a:prstDash val="solid"/>
            <a:miter/>
          </a:ln>
        </p:spPr>
      </p:cxnSp>
      <p:cxnSp>
        <p:nvCxnSpPr>
          <p:cNvPr id="26" name="Straight Connector 39">
            <a:extLst>
              <a:ext uri="{FF2B5EF4-FFF2-40B4-BE49-F238E27FC236}">
                <a16:creationId xmlns:a16="http://schemas.microsoft.com/office/drawing/2014/main" id="{C8224C34-A544-2D40-9FF9-47E0F57C627A}"/>
              </a:ext>
            </a:extLst>
          </p:cNvPr>
          <p:cNvCxnSpPr>
            <a:cxnSpLocks/>
          </p:cNvCxnSpPr>
          <p:nvPr userDrawn="1"/>
        </p:nvCxnSpPr>
        <p:spPr>
          <a:xfrm flipH="1">
            <a:off x="6313017" y="4534336"/>
            <a:ext cx="441745" cy="0"/>
          </a:xfrm>
          <a:prstGeom prst="straightConnector1">
            <a:avLst/>
          </a:prstGeom>
          <a:noFill/>
          <a:ln w="12700" cap="flat">
            <a:solidFill>
              <a:srgbClr val="F76366"/>
            </a:solidFill>
            <a:prstDash val="solid"/>
            <a:miter/>
          </a:ln>
        </p:spPr>
      </p:cxnSp>
      <p:cxnSp>
        <p:nvCxnSpPr>
          <p:cNvPr id="29" name="Straight Connector 42">
            <a:extLst>
              <a:ext uri="{FF2B5EF4-FFF2-40B4-BE49-F238E27FC236}">
                <a16:creationId xmlns:a16="http://schemas.microsoft.com/office/drawing/2014/main" id="{0B166D0A-D738-DC4F-8B98-CC78E5AB5605}"/>
              </a:ext>
            </a:extLst>
          </p:cNvPr>
          <p:cNvCxnSpPr>
            <a:cxnSpLocks/>
          </p:cNvCxnSpPr>
          <p:nvPr userDrawn="1"/>
        </p:nvCxnSpPr>
        <p:spPr>
          <a:xfrm flipH="1">
            <a:off x="6328007" y="2142133"/>
            <a:ext cx="441745" cy="0"/>
          </a:xfrm>
          <a:prstGeom prst="straightConnector1">
            <a:avLst/>
          </a:prstGeom>
          <a:noFill/>
          <a:ln w="12700" cap="flat">
            <a:solidFill>
              <a:srgbClr val="F76366"/>
            </a:solidFill>
            <a:prstDash val="solid"/>
            <a:miter/>
          </a:ln>
        </p:spPr>
      </p:cxnSp>
      <p:cxnSp>
        <p:nvCxnSpPr>
          <p:cNvPr id="32" name="Straight Connector 71">
            <a:extLst>
              <a:ext uri="{FF2B5EF4-FFF2-40B4-BE49-F238E27FC236}">
                <a16:creationId xmlns:a16="http://schemas.microsoft.com/office/drawing/2014/main" id="{82320466-3C18-B14C-ABE3-887532CBD801}"/>
              </a:ext>
            </a:extLst>
          </p:cNvPr>
          <p:cNvCxnSpPr>
            <a:cxnSpLocks/>
          </p:cNvCxnSpPr>
          <p:nvPr userDrawn="1"/>
        </p:nvCxnSpPr>
        <p:spPr>
          <a:xfrm>
            <a:off x="9144268" y="4534336"/>
            <a:ext cx="441762" cy="0"/>
          </a:xfrm>
          <a:prstGeom prst="straightConnector1">
            <a:avLst/>
          </a:prstGeom>
          <a:noFill/>
          <a:ln w="12700" cap="flat">
            <a:solidFill>
              <a:srgbClr val="F76366"/>
            </a:solidFill>
            <a:prstDash val="solid"/>
            <a:miter/>
          </a:ln>
        </p:spPr>
      </p:cxnSp>
      <p:cxnSp>
        <p:nvCxnSpPr>
          <p:cNvPr id="35" name="Straight Connector 74">
            <a:extLst>
              <a:ext uri="{FF2B5EF4-FFF2-40B4-BE49-F238E27FC236}">
                <a16:creationId xmlns:a16="http://schemas.microsoft.com/office/drawing/2014/main" id="{79769AFA-057D-864E-B51F-29F6EDFA6D4D}"/>
              </a:ext>
            </a:extLst>
          </p:cNvPr>
          <p:cNvCxnSpPr>
            <a:cxnSpLocks/>
          </p:cNvCxnSpPr>
          <p:nvPr userDrawn="1"/>
        </p:nvCxnSpPr>
        <p:spPr>
          <a:xfrm>
            <a:off x="9144268" y="2142133"/>
            <a:ext cx="441762" cy="0"/>
          </a:xfrm>
          <a:prstGeom prst="straightConnector1">
            <a:avLst/>
          </a:prstGeom>
          <a:noFill/>
          <a:ln w="12700" cap="flat">
            <a:solidFill>
              <a:srgbClr val="F76366"/>
            </a:solidFill>
            <a:prstDash val="solid"/>
            <a:miter/>
          </a:ln>
        </p:spPr>
      </p:cxn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48069" y="365125"/>
            <a:ext cx="10021298" cy="1325563"/>
          </a:xfrm>
          <a:prstGeom prst="rect">
            <a:avLst/>
          </a:prstGeom>
        </p:spPr>
        <p:txBody>
          <a:bodyPr lIns="0" tIns="0" rIns="0" bIns="0" anchor="ctr"/>
          <a:lstStyle>
            <a:lvl1pPr>
              <a:defRPr sz="2800" b="1" i="0">
                <a:latin typeface="+mj-lt"/>
                <a:ea typeface="Source Serif Pro" panose="02040603050405020204" pitchFamily="18" charset="0"/>
              </a:defRPr>
            </a:lvl1pPr>
          </a:lstStyle>
          <a:p>
            <a:r>
              <a:rPr lang="en-US" dirty="0"/>
              <a:t>Table with 8 points</a:t>
            </a:r>
          </a:p>
        </p:txBody>
      </p:sp>
      <p:sp>
        <p:nvSpPr>
          <p:cNvPr id="36" name="Slide Number Placeholder 12">
            <a:extLst>
              <a:ext uri="{FF2B5EF4-FFF2-40B4-BE49-F238E27FC236}">
                <a16:creationId xmlns:a16="http://schemas.microsoft.com/office/drawing/2014/main" id="{91DAAF37-5B3D-CB44-BF33-D1D470409B2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39FC6C84-DCC7-4347-8BA3-D7D9A2A99DE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21C84D4D-48E4-F446-A268-185977AC3367}"/>
              </a:ext>
            </a:extLst>
          </p:cNvPr>
          <p:cNvPicPr>
            <a:picLocks noChangeAspect="1"/>
          </p:cNvPicPr>
          <p:nvPr userDrawn="1"/>
        </p:nvPicPr>
        <p:blipFill>
          <a:blip r:embed="rId2"/>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AE691380-42E9-8240-A563-776AEDC90591}"/>
              </a:ext>
            </a:extLst>
          </p:cNvPr>
          <p:cNvSpPr>
            <a:spLocks noGrp="1"/>
          </p:cNvSpPr>
          <p:nvPr>
            <p:ph type="body" sz="quarter" idx="10" hasCustomPrompt="1"/>
          </p:nvPr>
        </p:nvSpPr>
        <p:spPr>
          <a:xfrm>
            <a:off x="748069" y="2244234"/>
            <a:ext cx="2478210" cy="467110"/>
          </a:xfrm>
          <a:prstGeom prst="rect">
            <a:avLst/>
          </a:prstGeom>
        </p:spPr>
        <p:txBody>
          <a:bodyPr lIns="0" tIns="0" rIns="0" bIns="0"/>
          <a:lstStyle>
            <a:lvl1pPr marL="0" indent="0">
              <a:spcBef>
                <a:spcPts val="0"/>
              </a:spcBef>
              <a:buFontTx/>
              <a:buNone/>
              <a:defRPr sz="1600" b="1" spc="0">
                <a:solidFill>
                  <a:srgbClr val="04A299"/>
                </a:solidFill>
                <a:latin typeface="+mj-lt"/>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Subhead</a:t>
            </a:r>
            <a:endParaRPr lang="en-VN" dirty="0"/>
          </a:p>
        </p:txBody>
      </p:sp>
      <p:sp>
        <p:nvSpPr>
          <p:cNvPr id="6" name="Text Placeholder 5">
            <a:extLst>
              <a:ext uri="{FF2B5EF4-FFF2-40B4-BE49-F238E27FC236}">
                <a16:creationId xmlns:a16="http://schemas.microsoft.com/office/drawing/2014/main" id="{7D4B03C2-9E3D-1145-9FFC-2089B8E79E58}"/>
              </a:ext>
            </a:extLst>
          </p:cNvPr>
          <p:cNvSpPr>
            <a:spLocks noGrp="1"/>
          </p:cNvSpPr>
          <p:nvPr>
            <p:ph type="body" sz="quarter" idx="11" hasCustomPrompt="1"/>
          </p:nvPr>
        </p:nvSpPr>
        <p:spPr>
          <a:xfrm>
            <a:off x="748752" y="2818543"/>
            <a:ext cx="2478092" cy="1438275"/>
          </a:xfrm>
          <a:prstGeom prst="rect">
            <a:avLst/>
          </a:prstGeom>
        </p:spPr>
        <p:txBody>
          <a:bodyPr lIns="0" tIns="0" rIns="0" bIns="0"/>
          <a:lstStyle>
            <a:lvl1pPr marL="0" indent="0">
              <a:lnSpc>
                <a:spcPct val="100000"/>
              </a:lnSpc>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8" name="Text Placeholder 7">
            <a:extLst>
              <a:ext uri="{FF2B5EF4-FFF2-40B4-BE49-F238E27FC236}">
                <a16:creationId xmlns:a16="http://schemas.microsoft.com/office/drawing/2014/main" id="{FC941528-1E31-154E-B672-0939FE113E1A}"/>
              </a:ext>
            </a:extLst>
          </p:cNvPr>
          <p:cNvSpPr>
            <a:spLocks noGrp="1"/>
          </p:cNvSpPr>
          <p:nvPr>
            <p:ph type="body" sz="quarter" idx="12" hasCustomPrompt="1"/>
          </p:nvPr>
        </p:nvSpPr>
        <p:spPr>
          <a:xfrm>
            <a:off x="3555087" y="2243484"/>
            <a:ext cx="2478092" cy="467110"/>
          </a:xfrm>
          <a:prstGeom prst="rect">
            <a:avLst/>
          </a:prstGeom>
        </p:spPr>
        <p:txBody>
          <a:bodyPr lIns="0" tIns="0" rIns="0" bIns="0"/>
          <a:lstStyle>
            <a:lvl1pPr>
              <a:buFontTx/>
              <a:buNone/>
              <a:defRPr sz="1600" b="1" spc="0">
                <a:solidFill>
                  <a:srgbClr val="04A299"/>
                </a:solidFill>
                <a:latin typeface="+mj-lt"/>
              </a:defRPr>
            </a:lvl1pPr>
            <a:lvl2pPr>
              <a:buFontTx/>
              <a:buNone/>
              <a:defRPr sz="2000" b="1">
                <a:solidFill>
                  <a:srgbClr val="04A299"/>
                </a:solidFill>
                <a:latin typeface="+mj-lt"/>
              </a:defRPr>
            </a:lvl2pPr>
            <a:lvl3pPr>
              <a:buFontTx/>
              <a:buNone/>
              <a:defRPr sz="2000" b="1">
                <a:solidFill>
                  <a:srgbClr val="04A299"/>
                </a:solidFill>
                <a:latin typeface="+mj-lt"/>
              </a:defRPr>
            </a:lvl3pPr>
            <a:lvl4pPr>
              <a:buFontTx/>
              <a:buNone/>
              <a:defRPr sz="2000" b="1">
                <a:solidFill>
                  <a:srgbClr val="04A299"/>
                </a:solidFill>
                <a:latin typeface="+mj-lt"/>
              </a:defRPr>
            </a:lvl4pPr>
            <a:lvl5pPr>
              <a:buFontTx/>
              <a:buNone/>
              <a:defRPr sz="2000" b="1">
                <a:solidFill>
                  <a:srgbClr val="04A299"/>
                </a:solidFill>
                <a:latin typeface="+mj-lt"/>
              </a:defRPr>
            </a:lvl5pPr>
          </a:lstStyle>
          <a:p>
            <a:pPr lvl="0"/>
            <a:r>
              <a:rPr lang="en-US" dirty="0"/>
              <a:t>Subhead</a:t>
            </a:r>
            <a:endParaRPr lang="en-VN" dirty="0"/>
          </a:p>
        </p:txBody>
      </p:sp>
      <p:sp>
        <p:nvSpPr>
          <p:cNvPr id="10" name="Text Placeholder 9">
            <a:extLst>
              <a:ext uri="{FF2B5EF4-FFF2-40B4-BE49-F238E27FC236}">
                <a16:creationId xmlns:a16="http://schemas.microsoft.com/office/drawing/2014/main" id="{916333B9-6B0C-2542-A78D-325E92D546DC}"/>
              </a:ext>
            </a:extLst>
          </p:cNvPr>
          <p:cNvSpPr>
            <a:spLocks noGrp="1"/>
          </p:cNvSpPr>
          <p:nvPr>
            <p:ph type="body" sz="quarter" idx="13" hasCustomPrompt="1"/>
          </p:nvPr>
        </p:nvSpPr>
        <p:spPr>
          <a:xfrm>
            <a:off x="3555087" y="2811945"/>
            <a:ext cx="2478092" cy="1438272"/>
          </a:xfrm>
          <a:prstGeom prst="rect">
            <a:avLst/>
          </a:prstGeom>
        </p:spPr>
        <p:txBody>
          <a:bodyPr lIns="0" tIns="0" rIns="0" bIns="0"/>
          <a:lstStyle>
            <a:lvl1pPr marL="0" indent="0">
              <a:lnSpc>
                <a:spcPct val="100000"/>
              </a:lnSpc>
              <a:spcBef>
                <a:spcPts val="0"/>
              </a:spcBef>
              <a:buFontTx/>
              <a:buNone/>
              <a:defRPr sz="1600"/>
            </a:lvl1pPr>
          </a:lstStyle>
          <a:p>
            <a:pPr lvl="0"/>
            <a:r>
              <a:rPr lang="en-US" dirty="0"/>
              <a:t>Body text</a:t>
            </a:r>
            <a:endParaRPr lang="en-VN" dirty="0"/>
          </a:p>
        </p:txBody>
      </p:sp>
      <p:sp>
        <p:nvSpPr>
          <p:cNvPr id="39" name="Text Placeholder 38">
            <a:extLst>
              <a:ext uri="{FF2B5EF4-FFF2-40B4-BE49-F238E27FC236}">
                <a16:creationId xmlns:a16="http://schemas.microsoft.com/office/drawing/2014/main" id="{9393D91D-E127-5B43-969A-E9AA5E626EBC}"/>
              </a:ext>
            </a:extLst>
          </p:cNvPr>
          <p:cNvSpPr>
            <a:spLocks noGrp="1"/>
          </p:cNvSpPr>
          <p:nvPr>
            <p:ph type="body" sz="quarter" idx="14" hasCustomPrompt="1"/>
          </p:nvPr>
        </p:nvSpPr>
        <p:spPr>
          <a:xfrm>
            <a:off x="6373237" y="2243868"/>
            <a:ext cx="2478092" cy="466725"/>
          </a:xfrm>
          <a:prstGeom prst="rect">
            <a:avLst/>
          </a:prstGeom>
        </p:spPr>
        <p:txBody>
          <a:bodyPr lIns="0" tIns="0" rIns="0" bIns="0"/>
          <a:lstStyle>
            <a:lvl1pPr>
              <a:buFontTx/>
              <a:buNone/>
              <a:defRPr sz="1600" b="1" spc="0">
                <a:solidFill>
                  <a:srgbClr val="04A299"/>
                </a:solidFill>
                <a:latin typeface="+mj-lt"/>
              </a:defRPr>
            </a:lvl1pPr>
            <a:lvl2pPr>
              <a:buFontTx/>
              <a:buNone/>
              <a:defRPr sz="2000" b="1">
                <a:solidFill>
                  <a:srgbClr val="04A299"/>
                </a:solidFill>
                <a:latin typeface="+mj-lt"/>
              </a:defRPr>
            </a:lvl2pPr>
            <a:lvl3pPr>
              <a:buFontTx/>
              <a:buNone/>
              <a:defRPr sz="2000" b="1">
                <a:solidFill>
                  <a:srgbClr val="04A299"/>
                </a:solidFill>
                <a:latin typeface="+mj-lt"/>
              </a:defRPr>
            </a:lvl3pPr>
            <a:lvl4pPr>
              <a:buFontTx/>
              <a:buNone/>
              <a:defRPr sz="2000" b="1">
                <a:solidFill>
                  <a:srgbClr val="04A299"/>
                </a:solidFill>
                <a:latin typeface="+mj-lt"/>
              </a:defRPr>
            </a:lvl4pPr>
            <a:lvl5pPr>
              <a:buFontTx/>
              <a:buNone/>
              <a:defRPr sz="2000" b="1">
                <a:solidFill>
                  <a:srgbClr val="04A299"/>
                </a:solidFill>
                <a:latin typeface="+mj-lt"/>
              </a:defRPr>
            </a:lvl5pPr>
          </a:lstStyle>
          <a:p>
            <a:pPr lvl="0"/>
            <a:r>
              <a:rPr lang="en-US" dirty="0"/>
              <a:t>Subhead</a:t>
            </a:r>
            <a:endParaRPr lang="en-VN" dirty="0"/>
          </a:p>
        </p:txBody>
      </p:sp>
      <p:sp>
        <p:nvSpPr>
          <p:cNvPr id="41" name="Text Placeholder 40">
            <a:extLst>
              <a:ext uri="{FF2B5EF4-FFF2-40B4-BE49-F238E27FC236}">
                <a16:creationId xmlns:a16="http://schemas.microsoft.com/office/drawing/2014/main" id="{BA4BD2ED-B746-294A-9961-2DAB8DD0B1F7}"/>
              </a:ext>
            </a:extLst>
          </p:cNvPr>
          <p:cNvSpPr>
            <a:spLocks noGrp="1"/>
          </p:cNvSpPr>
          <p:nvPr>
            <p:ph type="body" sz="quarter" idx="15" hasCustomPrompt="1"/>
          </p:nvPr>
        </p:nvSpPr>
        <p:spPr>
          <a:xfrm>
            <a:off x="6373237" y="2812193"/>
            <a:ext cx="2478092" cy="1438275"/>
          </a:xfrm>
          <a:prstGeom prst="rect">
            <a:avLst/>
          </a:prstGeom>
        </p:spPr>
        <p:txBody>
          <a:bodyPr lIns="0" tIns="0" rIns="0" bIns="0"/>
          <a:lstStyle>
            <a:lvl1pPr marL="0" indent="0">
              <a:lnSpc>
                <a:spcPct val="100000"/>
              </a:lnSpc>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43" name="Text Placeholder 42">
            <a:extLst>
              <a:ext uri="{FF2B5EF4-FFF2-40B4-BE49-F238E27FC236}">
                <a16:creationId xmlns:a16="http://schemas.microsoft.com/office/drawing/2014/main" id="{8A07C289-E5E7-5C48-8F9A-763AC7790314}"/>
              </a:ext>
            </a:extLst>
          </p:cNvPr>
          <p:cNvSpPr>
            <a:spLocks noGrp="1"/>
          </p:cNvSpPr>
          <p:nvPr>
            <p:ph type="body" sz="quarter" idx="16" hasCustomPrompt="1"/>
          </p:nvPr>
        </p:nvSpPr>
        <p:spPr>
          <a:xfrm>
            <a:off x="9174809" y="2243868"/>
            <a:ext cx="2478092" cy="466725"/>
          </a:xfrm>
          <a:prstGeom prst="rect">
            <a:avLst/>
          </a:prstGeom>
        </p:spPr>
        <p:txBody>
          <a:bodyPr lIns="0" tIns="0" rIns="0" bIns="0"/>
          <a:lstStyle>
            <a:lvl1pPr marL="0" indent="0">
              <a:spcBef>
                <a:spcPts val="0"/>
              </a:spcBef>
              <a:buFontTx/>
              <a:buNone/>
              <a:defRPr sz="1600" b="1" spc="0">
                <a:solidFill>
                  <a:srgbClr val="04A299"/>
                </a:solidFill>
                <a:latin typeface="+mj-lt"/>
              </a:defRPr>
            </a:lvl1pPr>
            <a:lvl2pPr marL="0" indent="0">
              <a:spcBef>
                <a:spcPts val="0"/>
              </a:spcBef>
              <a:buFontTx/>
              <a:buNone/>
              <a:defRPr sz="2000" b="1">
                <a:solidFill>
                  <a:srgbClr val="04A299"/>
                </a:solidFill>
                <a:latin typeface="+mj-lt"/>
              </a:defRPr>
            </a:lvl2pPr>
            <a:lvl3pPr marL="0" indent="0">
              <a:spcBef>
                <a:spcPts val="0"/>
              </a:spcBef>
              <a:buFontTx/>
              <a:buNone/>
              <a:defRPr sz="2000" b="1">
                <a:solidFill>
                  <a:srgbClr val="04A299"/>
                </a:solidFill>
                <a:latin typeface="+mj-lt"/>
              </a:defRPr>
            </a:lvl3pPr>
            <a:lvl4pPr marL="0" indent="0">
              <a:spcBef>
                <a:spcPts val="0"/>
              </a:spcBef>
              <a:buFontTx/>
              <a:buNone/>
              <a:defRPr sz="2000" b="1">
                <a:solidFill>
                  <a:srgbClr val="04A299"/>
                </a:solidFill>
                <a:latin typeface="+mj-lt"/>
              </a:defRPr>
            </a:lvl4pPr>
            <a:lvl5pPr marL="0" indent="0">
              <a:spcBef>
                <a:spcPts val="0"/>
              </a:spcBef>
              <a:buFontTx/>
              <a:buNone/>
              <a:defRPr sz="2000" b="1">
                <a:solidFill>
                  <a:srgbClr val="04A299"/>
                </a:solidFill>
                <a:latin typeface="+mj-lt"/>
              </a:defRPr>
            </a:lvl5pPr>
          </a:lstStyle>
          <a:p>
            <a:pPr lvl="0"/>
            <a:r>
              <a:rPr lang="en-US" dirty="0"/>
              <a:t>Subhead</a:t>
            </a:r>
            <a:endParaRPr lang="en-VN" dirty="0"/>
          </a:p>
        </p:txBody>
      </p:sp>
      <p:sp>
        <p:nvSpPr>
          <p:cNvPr id="45" name="Text Placeholder 44">
            <a:extLst>
              <a:ext uri="{FF2B5EF4-FFF2-40B4-BE49-F238E27FC236}">
                <a16:creationId xmlns:a16="http://schemas.microsoft.com/office/drawing/2014/main" id="{15FBF6F7-0F15-524C-AD21-67D82094C542}"/>
              </a:ext>
            </a:extLst>
          </p:cNvPr>
          <p:cNvSpPr>
            <a:spLocks noGrp="1"/>
          </p:cNvSpPr>
          <p:nvPr>
            <p:ph type="body" sz="quarter" idx="17" hasCustomPrompt="1"/>
          </p:nvPr>
        </p:nvSpPr>
        <p:spPr>
          <a:xfrm>
            <a:off x="9174809" y="2812193"/>
            <a:ext cx="2478092" cy="1438275"/>
          </a:xfrm>
          <a:prstGeom prst="rect">
            <a:avLst/>
          </a:prstGeom>
        </p:spPr>
        <p:txBody>
          <a:bodyPr lIns="0" tIns="0" rIns="0" bIns="0"/>
          <a:lstStyle>
            <a:lvl1pPr marL="0" indent="0">
              <a:lnSpc>
                <a:spcPct val="100000"/>
              </a:lnSpc>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47" name="Text Placeholder 46">
            <a:extLst>
              <a:ext uri="{FF2B5EF4-FFF2-40B4-BE49-F238E27FC236}">
                <a16:creationId xmlns:a16="http://schemas.microsoft.com/office/drawing/2014/main" id="{A1648D6C-F081-3A45-A133-AE72B42557AD}"/>
              </a:ext>
            </a:extLst>
          </p:cNvPr>
          <p:cNvSpPr>
            <a:spLocks noGrp="1"/>
          </p:cNvSpPr>
          <p:nvPr>
            <p:ph type="body" sz="quarter" idx="18" hasCustomPrompt="1"/>
          </p:nvPr>
        </p:nvSpPr>
        <p:spPr>
          <a:xfrm>
            <a:off x="772565" y="4624570"/>
            <a:ext cx="2449160" cy="397135"/>
          </a:xfrm>
          <a:prstGeom prst="rect">
            <a:avLst/>
          </a:prstGeom>
        </p:spPr>
        <p:txBody>
          <a:bodyPr lIns="0" tIns="0" rIns="0" bIns="0"/>
          <a:lstStyle>
            <a:lvl1pPr marL="0" indent="0">
              <a:spcBef>
                <a:spcPts val="0"/>
              </a:spcBef>
              <a:buFontTx/>
              <a:buNone/>
              <a:defRPr sz="1600" b="1" spc="0">
                <a:solidFill>
                  <a:srgbClr val="04A299"/>
                </a:solidFill>
                <a:latin typeface="+mj-lt"/>
              </a:defRPr>
            </a:lvl1pPr>
            <a:lvl2pPr marL="0" indent="0">
              <a:spcBef>
                <a:spcPts val="0"/>
              </a:spcBef>
              <a:buFontTx/>
              <a:buNone/>
              <a:defRPr sz="2000" b="1">
                <a:solidFill>
                  <a:srgbClr val="04A299"/>
                </a:solidFill>
              </a:defRPr>
            </a:lvl2pPr>
            <a:lvl3pPr marL="0" indent="0">
              <a:spcBef>
                <a:spcPts val="0"/>
              </a:spcBef>
              <a:buFontTx/>
              <a:buNone/>
              <a:defRPr sz="2000" b="1">
                <a:solidFill>
                  <a:srgbClr val="04A299"/>
                </a:solidFill>
              </a:defRPr>
            </a:lvl3pPr>
            <a:lvl4pPr marL="0" indent="0">
              <a:spcBef>
                <a:spcPts val="0"/>
              </a:spcBef>
              <a:buFontTx/>
              <a:buNone/>
              <a:defRPr sz="2000" b="1">
                <a:solidFill>
                  <a:srgbClr val="04A299"/>
                </a:solidFill>
              </a:defRPr>
            </a:lvl4pPr>
            <a:lvl5pPr marL="0" indent="0">
              <a:spcBef>
                <a:spcPts val="0"/>
              </a:spcBef>
              <a:buFontTx/>
              <a:buNone/>
              <a:defRPr sz="2000" b="1">
                <a:solidFill>
                  <a:srgbClr val="04A299"/>
                </a:solidFill>
              </a:defRPr>
            </a:lvl5pPr>
          </a:lstStyle>
          <a:p>
            <a:pPr lvl="0"/>
            <a:r>
              <a:rPr lang="en-US" dirty="0"/>
              <a:t>Subhead</a:t>
            </a:r>
            <a:endParaRPr lang="en-VN" dirty="0"/>
          </a:p>
        </p:txBody>
      </p:sp>
      <p:sp>
        <p:nvSpPr>
          <p:cNvPr id="49" name="Text Placeholder 48">
            <a:extLst>
              <a:ext uri="{FF2B5EF4-FFF2-40B4-BE49-F238E27FC236}">
                <a16:creationId xmlns:a16="http://schemas.microsoft.com/office/drawing/2014/main" id="{66B72FAD-EC77-324E-BA1F-451ADB20FC19}"/>
              </a:ext>
            </a:extLst>
          </p:cNvPr>
          <p:cNvSpPr>
            <a:spLocks noGrp="1"/>
          </p:cNvSpPr>
          <p:nvPr>
            <p:ph type="body" sz="quarter" idx="19" hasCustomPrompt="1"/>
          </p:nvPr>
        </p:nvSpPr>
        <p:spPr>
          <a:xfrm>
            <a:off x="772565" y="5111647"/>
            <a:ext cx="2449160" cy="1229193"/>
          </a:xfrm>
          <a:prstGeom prst="rect">
            <a:avLst/>
          </a:prstGeom>
        </p:spPr>
        <p:txBody>
          <a:bodyPr lIns="0" tIns="0" rIns="0" bIns="0"/>
          <a:lstStyle>
            <a:lvl1pPr marL="0" indent="0">
              <a:lnSpc>
                <a:spcPct val="100000"/>
              </a:lnSpc>
              <a:spcBef>
                <a:spcPts val="0"/>
              </a:spcBef>
              <a:buFontTx/>
              <a:buNone/>
              <a:defRPr sz="1600"/>
            </a:lvl1pPr>
            <a:lvl2pPr marL="0" indent="0">
              <a:spcBef>
                <a:spcPts val="0"/>
              </a:spcBef>
              <a:buFontTx/>
              <a:buNone/>
              <a:defRPr sz="1600"/>
            </a:lvl2pPr>
            <a:lvl3pPr marL="0" indent="0">
              <a:spcBef>
                <a:spcPts val="0"/>
              </a:spcBef>
              <a:buFontTx/>
              <a:buNone/>
              <a:defRPr sz="1600"/>
            </a:lvl3pPr>
            <a:lvl4pPr marL="0" indent="0">
              <a:spcBef>
                <a:spcPts val="0"/>
              </a:spcBef>
              <a:buFontTx/>
              <a:buNone/>
              <a:defRPr sz="1600"/>
            </a:lvl4pPr>
            <a:lvl5pPr marL="0" indent="0">
              <a:spcBef>
                <a:spcPts val="0"/>
              </a:spcBef>
              <a:buFontTx/>
              <a:buNone/>
              <a:defRPr sz="1600"/>
            </a:lvl5pPr>
          </a:lstStyle>
          <a:p>
            <a:pPr lvl="0"/>
            <a:r>
              <a:rPr lang="en-US" dirty="0"/>
              <a:t>Body text</a:t>
            </a:r>
            <a:endParaRPr lang="en-VN" dirty="0"/>
          </a:p>
        </p:txBody>
      </p:sp>
      <p:sp>
        <p:nvSpPr>
          <p:cNvPr id="51" name="Text Placeholder 50">
            <a:extLst>
              <a:ext uri="{FF2B5EF4-FFF2-40B4-BE49-F238E27FC236}">
                <a16:creationId xmlns:a16="http://schemas.microsoft.com/office/drawing/2014/main" id="{9838E78D-61AE-9A48-B219-74876D6B7876}"/>
              </a:ext>
            </a:extLst>
          </p:cNvPr>
          <p:cNvSpPr>
            <a:spLocks noGrp="1"/>
          </p:cNvSpPr>
          <p:nvPr>
            <p:ph type="body" sz="quarter" idx="20" hasCustomPrompt="1"/>
          </p:nvPr>
        </p:nvSpPr>
        <p:spPr>
          <a:xfrm>
            <a:off x="3555087" y="4624388"/>
            <a:ext cx="2478092" cy="396875"/>
          </a:xfrm>
          <a:prstGeom prst="rect">
            <a:avLst/>
          </a:prstGeom>
        </p:spPr>
        <p:txBody>
          <a:bodyPr lIns="0" tIns="0" rIns="0" bIns="0"/>
          <a:lstStyle>
            <a:lvl1pPr marL="0" indent="0">
              <a:lnSpc>
                <a:spcPct val="100000"/>
              </a:lnSpc>
              <a:spcBef>
                <a:spcPts val="0"/>
              </a:spcBef>
              <a:buFontTx/>
              <a:buNone/>
              <a:defRPr sz="1600" b="1" spc="0">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Subhead</a:t>
            </a:r>
            <a:endParaRPr lang="en-VN" dirty="0"/>
          </a:p>
        </p:txBody>
      </p:sp>
      <p:sp>
        <p:nvSpPr>
          <p:cNvPr id="53" name="Text Placeholder 52">
            <a:extLst>
              <a:ext uri="{FF2B5EF4-FFF2-40B4-BE49-F238E27FC236}">
                <a16:creationId xmlns:a16="http://schemas.microsoft.com/office/drawing/2014/main" id="{17797950-A9A3-4C4E-848A-7176D298F609}"/>
              </a:ext>
            </a:extLst>
          </p:cNvPr>
          <p:cNvSpPr>
            <a:spLocks noGrp="1"/>
          </p:cNvSpPr>
          <p:nvPr>
            <p:ph type="body" sz="quarter" idx="21" hasCustomPrompt="1"/>
          </p:nvPr>
        </p:nvSpPr>
        <p:spPr>
          <a:xfrm>
            <a:off x="3555087" y="5111750"/>
            <a:ext cx="2478092" cy="1228725"/>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Body text</a:t>
            </a:r>
            <a:endParaRPr lang="en-VN" dirty="0"/>
          </a:p>
        </p:txBody>
      </p:sp>
      <p:sp>
        <p:nvSpPr>
          <p:cNvPr id="55" name="Text Placeholder 54">
            <a:extLst>
              <a:ext uri="{FF2B5EF4-FFF2-40B4-BE49-F238E27FC236}">
                <a16:creationId xmlns:a16="http://schemas.microsoft.com/office/drawing/2014/main" id="{20EEBBC5-C1A7-EA44-812C-7E9635B082AD}"/>
              </a:ext>
            </a:extLst>
          </p:cNvPr>
          <p:cNvSpPr>
            <a:spLocks noGrp="1"/>
          </p:cNvSpPr>
          <p:nvPr>
            <p:ph type="body" sz="quarter" idx="22" hasCustomPrompt="1"/>
          </p:nvPr>
        </p:nvSpPr>
        <p:spPr>
          <a:xfrm>
            <a:off x="6373237" y="4624388"/>
            <a:ext cx="2478093" cy="396875"/>
          </a:xfrm>
          <a:prstGeom prst="rect">
            <a:avLst/>
          </a:prstGeom>
        </p:spPr>
        <p:txBody>
          <a:bodyPr lIns="0" tIns="0" rIns="0" bIns="0"/>
          <a:lstStyle>
            <a:lvl1pPr marL="0" indent="0">
              <a:lnSpc>
                <a:spcPct val="100000"/>
              </a:lnSpc>
              <a:spcBef>
                <a:spcPts val="0"/>
              </a:spcBef>
              <a:buFontTx/>
              <a:buNone/>
              <a:defRPr sz="1600" b="1" spc="0">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Subhead</a:t>
            </a:r>
            <a:endParaRPr lang="en-VN" dirty="0"/>
          </a:p>
        </p:txBody>
      </p:sp>
      <p:sp>
        <p:nvSpPr>
          <p:cNvPr id="57" name="Text Placeholder 56">
            <a:extLst>
              <a:ext uri="{FF2B5EF4-FFF2-40B4-BE49-F238E27FC236}">
                <a16:creationId xmlns:a16="http://schemas.microsoft.com/office/drawing/2014/main" id="{24B4E755-F0BC-5740-A88F-1C6FD68A4AFC}"/>
              </a:ext>
            </a:extLst>
          </p:cNvPr>
          <p:cNvSpPr>
            <a:spLocks noGrp="1"/>
          </p:cNvSpPr>
          <p:nvPr>
            <p:ph type="body" sz="quarter" idx="23" hasCustomPrompt="1"/>
          </p:nvPr>
        </p:nvSpPr>
        <p:spPr>
          <a:xfrm>
            <a:off x="6373237" y="5111750"/>
            <a:ext cx="2478093" cy="1228725"/>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Body text</a:t>
            </a:r>
            <a:endParaRPr lang="en-VN" dirty="0"/>
          </a:p>
        </p:txBody>
      </p:sp>
      <p:sp>
        <p:nvSpPr>
          <p:cNvPr id="59" name="Text Placeholder 58">
            <a:extLst>
              <a:ext uri="{FF2B5EF4-FFF2-40B4-BE49-F238E27FC236}">
                <a16:creationId xmlns:a16="http://schemas.microsoft.com/office/drawing/2014/main" id="{4B1E80F2-750A-F940-ABB0-618269744F11}"/>
              </a:ext>
            </a:extLst>
          </p:cNvPr>
          <p:cNvSpPr>
            <a:spLocks noGrp="1"/>
          </p:cNvSpPr>
          <p:nvPr>
            <p:ph type="body" sz="quarter" idx="24" hasCustomPrompt="1"/>
          </p:nvPr>
        </p:nvSpPr>
        <p:spPr>
          <a:xfrm>
            <a:off x="9174809" y="4624388"/>
            <a:ext cx="2478092" cy="396875"/>
          </a:xfrm>
          <a:prstGeom prst="rect">
            <a:avLst/>
          </a:prstGeom>
        </p:spPr>
        <p:txBody>
          <a:bodyPr lIns="0" tIns="0" rIns="0" bIns="0"/>
          <a:lstStyle>
            <a:lvl1pPr marL="0" indent="0">
              <a:lnSpc>
                <a:spcPct val="100000"/>
              </a:lnSpc>
              <a:spcBef>
                <a:spcPts val="0"/>
              </a:spcBef>
              <a:buFontTx/>
              <a:buNone/>
              <a:defRPr sz="1600" b="1" spc="0">
                <a:solidFill>
                  <a:srgbClr val="04A299"/>
                </a:solidFill>
                <a:latin typeface="+mj-lt"/>
              </a:defRPr>
            </a:lvl1pPr>
            <a:lvl2pPr marL="0" indent="0">
              <a:lnSpc>
                <a:spcPct val="100000"/>
              </a:lnSpc>
              <a:spcBef>
                <a:spcPts val="0"/>
              </a:spcBef>
              <a:buFontTx/>
              <a:buNone/>
              <a:defRPr sz="2000" b="1">
                <a:solidFill>
                  <a:srgbClr val="04A299"/>
                </a:solidFill>
                <a:latin typeface="+mj-lt"/>
              </a:defRPr>
            </a:lvl2pPr>
            <a:lvl3pPr marL="0" indent="0">
              <a:lnSpc>
                <a:spcPct val="100000"/>
              </a:lnSpc>
              <a:spcBef>
                <a:spcPts val="0"/>
              </a:spcBef>
              <a:buFontTx/>
              <a:buNone/>
              <a:defRPr sz="2000" b="1">
                <a:solidFill>
                  <a:srgbClr val="04A299"/>
                </a:solidFill>
                <a:latin typeface="+mj-lt"/>
              </a:defRPr>
            </a:lvl3pPr>
            <a:lvl4pPr marL="0" indent="0">
              <a:lnSpc>
                <a:spcPct val="100000"/>
              </a:lnSpc>
              <a:spcBef>
                <a:spcPts val="0"/>
              </a:spcBef>
              <a:buFontTx/>
              <a:buNone/>
              <a:defRPr sz="2000" b="1">
                <a:solidFill>
                  <a:srgbClr val="04A299"/>
                </a:solidFill>
                <a:latin typeface="+mj-lt"/>
              </a:defRPr>
            </a:lvl4pPr>
            <a:lvl5pPr marL="0" indent="0">
              <a:lnSpc>
                <a:spcPct val="100000"/>
              </a:lnSpc>
              <a:spcBef>
                <a:spcPts val="0"/>
              </a:spcBef>
              <a:buFontTx/>
              <a:buNone/>
              <a:defRPr sz="2000" b="1">
                <a:solidFill>
                  <a:srgbClr val="04A299"/>
                </a:solidFill>
                <a:latin typeface="+mj-lt"/>
              </a:defRPr>
            </a:lvl5pPr>
          </a:lstStyle>
          <a:p>
            <a:pPr lvl="0"/>
            <a:r>
              <a:rPr lang="en-US" dirty="0"/>
              <a:t>Subhead</a:t>
            </a:r>
            <a:endParaRPr lang="en-VN" dirty="0"/>
          </a:p>
        </p:txBody>
      </p:sp>
      <p:sp>
        <p:nvSpPr>
          <p:cNvPr id="61" name="Text Placeholder 60">
            <a:extLst>
              <a:ext uri="{FF2B5EF4-FFF2-40B4-BE49-F238E27FC236}">
                <a16:creationId xmlns:a16="http://schemas.microsoft.com/office/drawing/2014/main" id="{70973714-517C-4748-8F38-7F4BF486B6F6}"/>
              </a:ext>
            </a:extLst>
          </p:cNvPr>
          <p:cNvSpPr>
            <a:spLocks noGrp="1"/>
          </p:cNvSpPr>
          <p:nvPr>
            <p:ph type="body" sz="quarter" idx="25" hasCustomPrompt="1"/>
          </p:nvPr>
        </p:nvSpPr>
        <p:spPr>
          <a:xfrm>
            <a:off x="9174809" y="5111750"/>
            <a:ext cx="2478092" cy="1228725"/>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Body text</a:t>
            </a:r>
            <a:endParaRPr lang="en-VN" dirty="0"/>
          </a:p>
        </p:txBody>
      </p:sp>
    </p:spTree>
    <p:extLst>
      <p:ext uri="{BB962C8B-B14F-4D97-AF65-F5344CB8AC3E}">
        <p14:creationId xmlns:p14="http://schemas.microsoft.com/office/powerpoint/2010/main" val="715322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609600" y="365125"/>
            <a:ext cx="10074442" cy="1325563"/>
          </a:xfrm>
          <a:prstGeom prst="rect">
            <a:avLst/>
          </a:prstGeom>
        </p:spPr>
        <p:txBody>
          <a:bodyPr lIns="0" tIns="0" rIns="0" bIns="0" anchor="ctr"/>
          <a:lstStyle>
            <a:lvl1pPr>
              <a:defRPr sz="2800" b="1">
                <a:solidFill>
                  <a:schemeClr val="tx1"/>
                </a:solidFill>
              </a:defRPr>
            </a:lvl1pPr>
          </a:lstStyle>
          <a:p>
            <a:r>
              <a:rPr lang="en-US" dirty="0"/>
              <a:t>Header</a:t>
            </a:r>
          </a:p>
        </p:txBody>
      </p:sp>
      <p:sp>
        <p:nvSpPr>
          <p:cNvPr id="18" name="Slide Number Placeholder 12">
            <a:extLst>
              <a:ext uri="{FF2B5EF4-FFF2-40B4-BE49-F238E27FC236}">
                <a16:creationId xmlns:a16="http://schemas.microsoft.com/office/drawing/2014/main" id="{9584D60E-E925-E741-94E7-EB56BE9AC25F}"/>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84965AD-779A-0441-98BF-F076DBA59F54}"/>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C952346-E48B-DE41-A310-65AAF273A3DC}"/>
              </a:ext>
            </a:extLst>
          </p:cNvPr>
          <p:cNvPicPr>
            <a:picLocks noChangeAspect="1"/>
          </p:cNvPicPr>
          <p:nvPr userDrawn="1"/>
        </p:nvPicPr>
        <p:blipFill>
          <a:blip r:embed="rId2"/>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4115736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5D1D-EE8D-0D40-BF42-BAF1C5889ECA}"/>
              </a:ext>
            </a:extLst>
          </p:cNvPr>
          <p:cNvSpPr>
            <a:spLocks noGrp="1"/>
          </p:cNvSpPr>
          <p:nvPr>
            <p:ph type="title" hasCustomPrompt="1"/>
          </p:nvPr>
        </p:nvSpPr>
        <p:spPr>
          <a:xfrm>
            <a:off x="770467" y="467100"/>
            <a:ext cx="8204200" cy="609600"/>
          </a:xfrm>
          <a:prstGeom prst="rect">
            <a:avLst/>
          </a:prstGeom>
        </p:spPr>
        <p:txBody>
          <a:bodyPr/>
          <a:lstStyle>
            <a:lvl1pPr>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Header</a:t>
            </a:r>
            <a:endParaRPr lang="en-VN" dirty="0"/>
          </a:p>
        </p:txBody>
      </p:sp>
      <p:sp>
        <p:nvSpPr>
          <p:cNvPr id="3" name="Slide Number Placeholder 12">
            <a:extLst>
              <a:ext uri="{FF2B5EF4-FFF2-40B4-BE49-F238E27FC236}">
                <a16:creationId xmlns:a16="http://schemas.microsoft.com/office/drawing/2014/main" id="{3F0615AA-773A-0145-A1E3-4B70898D557F}"/>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E08DBF4-C7A7-5B40-B3F2-B9759CECE00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5DEA42-BAF1-F143-BEA7-A0B8A17B001F}"/>
              </a:ext>
            </a:extLst>
          </p:cNvPr>
          <p:cNvPicPr>
            <a:picLocks noChangeAspect="1"/>
          </p:cNvPicPr>
          <p:nvPr userDrawn="1"/>
        </p:nvPicPr>
        <p:blipFill>
          <a:blip r:embed="rId2"/>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876881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2335696" y="1895475"/>
            <a:ext cx="7752521" cy="3252788"/>
          </a:xfrm>
          <a:prstGeom prst="rect">
            <a:avLst/>
          </a:prstGeom>
        </p:spPr>
        <p:txBody>
          <a:bodyPr anchor="ctr"/>
          <a:lstStyle>
            <a:lvl1pPr algn="ctr">
              <a:lnSpc>
                <a:spcPct val="100000"/>
              </a:lnSpc>
              <a:buFontTx/>
              <a:buNone/>
              <a:defRPr sz="3200">
                <a:solidFill>
                  <a:schemeClr val="tx2"/>
                </a:solidFill>
              </a:defRPr>
            </a:lvl1pPr>
            <a:lvl2pPr algn="ctr">
              <a:buFontTx/>
              <a:buNone/>
              <a:defRPr/>
            </a:lvl2pPr>
            <a:lvl3pPr algn="ctr">
              <a:buFontTx/>
              <a:buNone/>
              <a:defRPr/>
            </a:lvl3pPr>
            <a:lvl4pPr algn="ctr">
              <a:buFontTx/>
              <a:buNone/>
              <a:defRPr/>
            </a:lvl4pPr>
            <a:lvl5pPr algn="ctr">
              <a:buFontTx/>
              <a:buNone/>
              <a:defRPr/>
            </a:lvl5pPr>
          </a:lstStyle>
          <a:p>
            <a:pPr lvl="0"/>
            <a:r>
              <a:rPr lang="en-US"/>
              <a:t>Quotations for inspiration</a:t>
            </a:r>
          </a:p>
        </p:txBody>
      </p:sp>
    </p:spTree>
    <p:extLst>
      <p:ext uri="{BB962C8B-B14F-4D97-AF65-F5344CB8AC3E}">
        <p14:creationId xmlns:p14="http://schemas.microsoft.com/office/powerpoint/2010/main" val="542373978"/>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0-#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AC10-D300-BD46-9679-F8E2272D6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2961F-B116-D444-8F64-AF767696CAB7}"/>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6" name="Footer Placeholder 5">
            <a:extLst>
              <a:ext uri="{FF2B5EF4-FFF2-40B4-BE49-F238E27FC236}">
                <a16:creationId xmlns:a16="http://schemas.microsoft.com/office/drawing/2014/main" id="{31F057B0-99B2-754E-AAE2-7B8A465B7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14A52-B0E5-C447-9F69-98A8143F59F9}"/>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787515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pic>
        <p:nvPicPr>
          <p:cNvPr id="7" name="Picture 6">
            <a:extLst>
              <a:ext uri="{FF2B5EF4-FFF2-40B4-BE49-F238E27FC236}">
                <a16:creationId xmlns:a16="http://schemas.microsoft.com/office/drawing/2014/main" id="{24E43DC3-2A36-A14C-BD05-38FBB5D5B239}"/>
              </a:ext>
            </a:extLst>
          </p:cNvPr>
          <p:cNvPicPr>
            <a:picLocks noChangeAspect="1"/>
          </p:cNvPicPr>
          <p:nvPr userDrawn="1"/>
        </p:nvPicPr>
        <p:blipFill>
          <a:blip r:embed="rId3"/>
          <a:stretch>
            <a:fillRect/>
          </a:stretch>
        </p:blipFill>
        <p:spPr>
          <a:xfrm>
            <a:off x="2743201" y="2364187"/>
            <a:ext cx="1168393" cy="1631045"/>
          </a:xfrm>
          <a:prstGeom prst="rect">
            <a:avLst/>
          </a:prstGeom>
        </p:spPr>
      </p:pic>
      <p:cxnSp>
        <p:nvCxnSpPr>
          <p:cNvPr id="9" name="Straight Connector 8">
            <a:extLst>
              <a:ext uri="{FF2B5EF4-FFF2-40B4-BE49-F238E27FC236}">
                <a16:creationId xmlns:a16="http://schemas.microsoft.com/office/drawing/2014/main" id="{0D75E544-A1BD-5643-965B-9721297C132B}"/>
              </a:ext>
            </a:extLst>
          </p:cNvPr>
          <p:cNvCxnSpPr>
            <a:cxnSpLocks/>
          </p:cNvCxnSpPr>
          <p:nvPr userDrawn="1"/>
        </p:nvCxnSpPr>
        <p:spPr>
          <a:xfrm flipH="1">
            <a:off x="4153916" y="2364188"/>
            <a:ext cx="1" cy="1106077"/>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0" name="Text Placeholder 1">
            <a:extLst>
              <a:ext uri="{FF2B5EF4-FFF2-40B4-BE49-F238E27FC236}">
                <a16:creationId xmlns:a16="http://schemas.microsoft.com/office/drawing/2014/main" id="{DA4A3FF1-6F02-C046-B2EC-1AEEE4ED1064}"/>
              </a:ext>
            </a:extLst>
          </p:cNvPr>
          <p:cNvSpPr txBox="1">
            <a:spLocks/>
          </p:cNvSpPr>
          <p:nvPr userDrawn="1"/>
        </p:nvSpPr>
        <p:spPr>
          <a:xfrm>
            <a:off x="5516688" y="3052068"/>
            <a:ext cx="4947096" cy="1354832"/>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3200" b="1" dirty="0">
                <a:solidFill>
                  <a:srgbClr val="F76466"/>
                </a:solidFill>
                <a:latin typeface="Source Serif Pro" panose="02040603050405020204" pitchFamily="18" charset="0"/>
                <a:ea typeface="Source Serif Pro" panose="02040603050405020204" pitchFamily="18" charset="0"/>
              </a:rPr>
              <a:t>2021 Virtual </a:t>
            </a:r>
            <a:r>
              <a:rPr lang="en-US" sz="3200" dirty="0">
                <a:solidFill>
                  <a:srgbClr val="F76466"/>
                </a:solidFill>
                <a:latin typeface="Source Serif Pro" panose="02040603050405020204" pitchFamily="18" charset="0"/>
                <a:ea typeface="Source Serif Pro" panose="02040603050405020204" pitchFamily="18" charset="0"/>
              </a:rPr>
              <a:t>Conference</a:t>
            </a:r>
            <a:endParaRPr lang="en-US" sz="3200" dirty="0">
              <a:solidFill>
                <a:srgbClr val="04A299"/>
              </a:solidFill>
              <a:latin typeface="Source Serif Pro" panose="02040603050405020204" pitchFamily="18" charset="0"/>
              <a:ea typeface="Source Serif Pro" panose="02040603050405020204" pitchFamily="18" charset="0"/>
            </a:endParaRPr>
          </a:p>
          <a:p>
            <a:pPr marL="0" indent="0">
              <a:lnSpc>
                <a:spcPct val="120000"/>
              </a:lnSpc>
              <a:spcBef>
                <a:spcPts val="0"/>
              </a:spcBef>
              <a:buNone/>
            </a:pPr>
            <a:r>
              <a:rPr lang="en-US" sz="2000" dirty="0">
                <a:solidFill>
                  <a:srgbClr val="04A299"/>
                </a:solidFill>
                <a:latin typeface="Source Serif Pro" panose="02040603050405020204" pitchFamily="18" charset="0"/>
                <a:ea typeface="Source Serif Pro" panose="02040603050405020204" pitchFamily="18" charset="0"/>
              </a:rPr>
              <a:t> </a:t>
            </a:r>
            <a:r>
              <a:rPr lang="en-US" sz="2400" b="1" dirty="0">
                <a:solidFill>
                  <a:srgbClr val="0B4A5D"/>
                </a:solidFill>
                <a:latin typeface="Source Serif Pro" panose="02040603050405020204" pitchFamily="18" charset="0"/>
                <a:ea typeface="Source Serif Pro" panose="02040603050405020204" pitchFamily="18" charset="0"/>
              </a:rPr>
              <a:t>June 7—June 10</a:t>
            </a:r>
            <a:endParaRPr lang="en-US" sz="2400" dirty="0">
              <a:solidFill>
                <a:srgbClr val="04A299"/>
              </a:solidFill>
              <a:latin typeface="Source Serif Pro" panose="02040603050405020204" pitchFamily="18" charset="0"/>
              <a:ea typeface="Source Serif Pro" panose="02040603050405020204" pitchFamily="18" charset="0"/>
            </a:endParaRPr>
          </a:p>
        </p:txBody>
      </p:sp>
      <p:pic>
        <p:nvPicPr>
          <p:cNvPr id="11" name="Picture 10">
            <a:extLst>
              <a:ext uri="{FF2B5EF4-FFF2-40B4-BE49-F238E27FC236}">
                <a16:creationId xmlns:a16="http://schemas.microsoft.com/office/drawing/2014/main" id="{B68369C6-4488-1546-A5A5-FB5011730A58}"/>
              </a:ext>
            </a:extLst>
          </p:cNvPr>
          <p:cNvPicPr>
            <a:picLocks noChangeAspect="1"/>
          </p:cNvPicPr>
          <p:nvPr userDrawn="1"/>
        </p:nvPicPr>
        <p:blipFill>
          <a:blip r:embed="rId4"/>
          <a:stretch>
            <a:fillRect/>
          </a:stretch>
        </p:blipFill>
        <p:spPr>
          <a:xfrm>
            <a:off x="4487988" y="2364187"/>
            <a:ext cx="4414708" cy="808455"/>
          </a:xfrm>
          <a:prstGeom prst="rect">
            <a:avLst/>
          </a:prstGeom>
        </p:spPr>
      </p:pic>
    </p:spTree>
    <p:extLst>
      <p:ext uri="{BB962C8B-B14F-4D97-AF65-F5344CB8AC3E}">
        <p14:creationId xmlns:p14="http://schemas.microsoft.com/office/powerpoint/2010/main" val="3173461174"/>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8" presetClass="entr" presetSubtype="6" fill="hold"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2" descr="Logo, icon, company name&#10;&#10;Description automatically generated">
            <a:extLst>
              <a:ext uri="{FF2B5EF4-FFF2-40B4-BE49-F238E27FC236}">
                <a16:creationId xmlns:a16="http://schemas.microsoft.com/office/drawing/2014/main" id="{771D4EE4-2FA9-F44E-8D69-AF0E7AE55804}"/>
              </a:ext>
            </a:extLst>
          </p:cNvPr>
          <p:cNvPicPr>
            <a:picLocks noChangeAspect="1"/>
          </p:cNvPicPr>
          <p:nvPr userDrawn="1"/>
        </p:nvPicPr>
        <p:blipFill>
          <a:blip r:embed="rId2"/>
          <a:stretch>
            <a:fillRect/>
          </a:stretch>
        </p:blipFill>
        <p:spPr>
          <a:xfrm>
            <a:off x="4554187" y="2731036"/>
            <a:ext cx="2048494" cy="792965"/>
          </a:xfrm>
          <a:prstGeom prst="rect">
            <a:avLst/>
          </a:prstGeom>
        </p:spPr>
      </p:pic>
    </p:spTree>
    <p:extLst>
      <p:ext uri="{BB962C8B-B14F-4D97-AF65-F5344CB8AC3E}">
        <p14:creationId xmlns:p14="http://schemas.microsoft.com/office/powerpoint/2010/main" val="2843435593"/>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0" y="0"/>
            <a:ext cx="12191998" cy="6858000"/>
          </a:xfrm>
          <a:prstGeom prst="rect">
            <a:avLst/>
          </a:prstGeom>
          <a:solidFill>
            <a:srgbClr val="161616"/>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4" name="Picture 3" descr="Logo, company name&#10;&#10;Description automatically generated">
            <a:extLst>
              <a:ext uri="{FF2B5EF4-FFF2-40B4-BE49-F238E27FC236}">
                <a16:creationId xmlns:a16="http://schemas.microsoft.com/office/drawing/2014/main" id="{2E094BE0-D5A0-8E4E-8964-4E6851E3E3D2}"/>
              </a:ext>
            </a:extLst>
          </p:cNvPr>
          <p:cNvPicPr>
            <a:picLocks noChangeAspect="1"/>
          </p:cNvPicPr>
          <p:nvPr userDrawn="1"/>
        </p:nvPicPr>
        <p:blipFill>
          <a:blip r:embed="rId2"/>
          <a:stretch>
            <a:fillRect/>
          </a:stretch>
        </p:blipFill>
        <p:spPr>
          <a:xfrm>
            <a:off x="4526231" y="2746333"/>
            <a:ext cx="2492086" cy="930850"/>
          </a:xfrm>
          <a:prstGeom prst="rect">
            <a:avLst/>
          </a:prstGeom>
        </p:spPr>
      </p:pic>
    </p:spTree>
    <p:extLst>
      <p:ext uri="{BB962C8B-B14F-4D97-AF65-F5344CB8AC3E}">
        <p14:creationId xmlns:p14="http://schemas.microsoft.com/office/powerpoint/2010/main" val="132501494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A8A88E8E-2B53-A443-A0ED-DD699EAE7EEE}"/>
              </a:ext>
            </a:extLst>
          </p:cNvPr>
          <p:cNvPicPr>
            <a:picLocks noChangeAspect="1"/>
          </p:cNvPicPr>
          <p:nvPr userDrawn="1"/>
        </p:nvPicPr>
        <p:blipFill>
          <a:blip r:embed="rId2"/>
          <a:srcRect/>
          <a:stretch/>
        </p:blipFill>
        <p:spPr>
          <a:xfrm>
            <a:off x="5389" y="1"/>
            <a:ext cx="12181225" cy="6864628"/>
          </a:xfrm>
          <a:prstGeom prst="rect">
            <a:avLst/>
          </a:prstGeom>
          <a:solidFill>
            <a:srgbClr val="04A199">
              <a:alpha val="74000"/>
            </a:srgbClr>
          </a:solid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1" y="3429000"/>
            <a:ext cx="6304724" cy="1535112"/>
          </a:xfrm>
          <a:prstGeom prst="rect">
            <a:avLst/>
          </a:prstGeom>
        </p:spPr>
        <p:txBody>
          <a:bodyPr lIns="0" tIns="0" rIns="0" bIns="0"/>
          <a:lstStyle>
            <a:lvl1pPr marL="0" indent="0" algn="l">
              <a:spcBef>
                <a:spcPts val="0"/>
              </a:spcBef>
              <a:buNone/>
              <a:defRPr sz="2800" b="1">
                <a:solidFill>
                  <a:srgbClr val="0ED882"/>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534989" y="1795463"/>
            <a:ext cx="6304724" cy="1535112"/>
          </a:xfrm>
          <a:prstGeom prst="rect">
            <a:avLst/>
          </a:prstGeom>
        </p:spPr>
        <p:txBody>
          <a:bodyPr lIns="0" tIns="0" rIns="0" bIns="0"/>
          <a:lstStyle>
            <a:lvl1pPr marL="0" indent="0">
              <a:lnSpc>
                <a:spcPct val="80000"/>
              </a:lnSpc>
              <a:spcBef>
                <a:spcPts val="0"/>
              </a:spcBef>
              <a:buFontTx/>
              <a:buNone/>
              <a:defRPr sz="5400" b="1" i="0">
                <a:solidFill>
                  <a:srgbClr val="2C2C2C"/>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534989" y="5127621"/>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534989" y="5462110"/>
            <a:ext cx="5463476"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534989" y="5989538"/>
            <a:ext cx="5463476"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1" name="Graphic 10">
            <a:extLst>
              <a:ext uri="{FF2B5EF4-FFF2-40B4-BE49-F238E27FC236}">
                <a16:creationId xmlns:a16="http://schemas.microsoft.com/office/drawing/2014/main" id="{66B039A6-B00A-704F-BB30-E23D5C4DCC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2" y="387565"/>
            <a:ext cx="1390769" cy="514937"/>
          </a:xfrm>
          <a:prstGeom prst="rect">
            <a:avLst/>
          </a:prstGeom>
        </p:spPr>
      </p:pic>
    </p:spTree>
    <p:extLst>
      <p:ext uri="{BB962C8B-B14F-4D97-AF65-F5344CB8AC3E}">
        <p14:creationId xmlns:p14="http://schemas.microsoft.com/office/powerpoint/2010/main" val="301217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A319ECCF-5C8C-4240-9370-7DF54F351A0C}"/>
              </a:ext>
            </a:extLst>
          </p:cNvPr>
          <p:cNvPicPr>
            <a:picLocks noChangeAspect="1"/>
          </p:cNvPicPr>
          <p:nvPr userDrawn="1"/>
        </p:nvPicPr>
        <p:blipFill>
          <a:blip r:embed="rId2"/>
          <a:stretch>
            <a:fillRect/>
          </a:stretch>
        </p:blipFill>
        <p:spPr>
          <a:xfrm>
            <a:off x="11268" y="0"/>
            <a:ext cx="12169464" cy="685800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1" y="3429001"/>
            <a:ext cx="6792404" cy="1033671"/>
          </a:xfrm>
          <a:prstGeom prst="rect">
            <a:avLst/>
          </a:prstGeom>
        </p:spPr>
        <p:txBody>
          <a:bodyPr lIns="0" tIns="0" rIns="0" bIns="0"/>
          <a:lstStyle>
            <a:lvl1pPr marL="0" indent="0" algn="l">
              <a:spcBef>
                <a:spcPts val="0"/>
              </a:spcBef>
              <a:buNone/>
              <a:defRPr sz="32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EDC8296A-41AD-CD44-B863-9F5196732B5F}"/>
              </a:ext>
            </a:extLst>
          </p:cNvPr>
          <p:cNvSpPr>
            <a:spLocks noGrp="1"/>
          </p:cNvSpPr>
          <p:nvPr>
            <p:ph type="body" sz="quarter" idx="10" hasCustomPrompt="1"/>
          </p:nvPr>
        </p:nvSpPr>
        <p:spPr>
          <a:xfrm>
            <a:off x="534989" y="1600202"/>
            <a:ext cx="6792404" cy="1719263"/>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22" name="Text Placeholder 8">
            <a:extLst>
              <a:ext uri="{FF2B5EF4-FFF2-40B4-BE49-F238E27FC236}">
                <a16:creationId xmlns:a16="http://schemas.microsoft.com/office/drawing/2014/main" id="{F2E2A413-F8D3-4D4F-968E-E3EF0CBF1C1D}"/>
              </a:ext>
            </a:extLst>
          </p:cNvPr>
          <p:cNvSpPr>
            <a:spLocks noGrp="1"/>
          </p:cNvSpPr>
          <p:nvPr>
            <p:ph type="body" sz="quarter" idx="11" hasCustomPrompt="1"/>
          </p:nvPr>
        </p:nvSpPr>
        <p:spPr>
          <a:xfrm>
            <a:off x="534989" y="5127621"/>
            <a:ext cx="5561012"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23" name="Text Placeholder 8">
            <a:extLst>
              <a:ext uri="{FF2B5EF4-FFF2-40B4-BE49-F238E27FC236}">
                <a16:creationId xmlns:a16="http://schemas.microsoft.com/office/drawing/2014/main" id="{43B657DE-F1F2-0145-97FC-B975691DE07E}"/>
              </a:ext>
            </a:extLst>
          </p:cNvPr>
          <p:cNvSpPr>
            <a:spLocks noGrp="1"/>
          </p:cNvSpPr>
          <p:nvPr>
            <p:ph type="body" sz="quarter" idx="12" hasCustomPrompt="1"/>
          </p:nvPr>
        </p:nvSpPr>
        <p:spPr>
          <a:xfrm>
            <a:off x="534989" y="5462110"/>
            <a:ext cx="5561012" cy="347663"/>
          </a:xfrm>
          <a:prstGeom prst="rect">
            <a:avLst/>
          </a:prstGeom>
        </p:spPr>
        <p:txBody>
          <a:bodyPr lIns="0" tIns="0" rIns="0" bIns="0"/>
          <a:lstStyle>
            <a:lvl1pPr marL="0" indent="0">
              <a:spcBef>
                <a:spcPts val="0"/>
              </a:spcBef>
              <a:buFontTx/>
              <a:buNone/>
              <a:defRPr sz="14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4" name="Text Placeholder 8">
            <a:extLst>
              <a:ext uri="{FF2B5EF4-FFF2-40B4-BE49-F238E27FC236}">
                <a16:creationId xmlns:a16="http://schemas.microsoft.com/office/drawing/2014/main" id="{D8653CF9-883E-1145-8AC8-3A9B2176B120}"/>
              </a:ext>
            </a:extLst>
          </p:cNvPr>
          <p:cNvSpPr>
            <a:spLocks noGrp="1"/>
          </p:cNvSpPr>
          <p:nvPr>
            <p:ph type="body" sz="quarter" idx="13" hasCustomPrompt="1"/>
          </p:nvPr>
        </p:nvSpPr>
        <p:spPr>
          <a:xfrm>
            <a:off x="534989" y="6111125"/>
            <a:ext cx="5561012" cy="347663"/>
          </a:xfrm>
          <a:prstGeom prst="rect">
            <a:avLst/>
          </a:prstGeom>
        </p:spPr>
        <p:txBody>
          <a:bodyPr lIns="0" tIns="0" rIns="0" bIns="0"/>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5" name="Picture 4" descr="Logo, company name&#10;&#10;Description automatically generated">
            <a:extLst>
              <a:ext uri="{FF2B5EF4-FFF2-40B4-BE49-F238E27FC236}">
                <a16:creationId xmlns:a16="http://schemas.microsoft.com/office/drawing/2014/main" id="{3FBCE974-15C2-C64C-B644-EF4ADBAE36A1}"/>
              </a:ext>
            </a:extLst>
          </p:cNvPr>
          <p:cNvPicPr>
            <a:picLocks noChangeAspect="1"/>
          </p:cNvPicPr>
          <p:nvPr userDrawn="1"/>
        </p:nvPicPr>
        <p:blipFill>
          <a:blip r:embed="rId3"/>
          <a:stretch>
            <a:fillRect/>
          </a:stretch>
        </p:blipFill>
        <p:spPr>
          <a:xfrm>
            <a:off x="534852" y="415767"/>
            <a:ext cx="1390769" cy="519484"/>
          </a:xfrm>
          <a:prstGeom prst="rect">
            <a:avLst/>
          </a:prstGeom>
        </p:spPr>
      </p:pic>
    </p:spTree>
    <p:extLst>
      <p:ext uri="{BB962C8B-B14F-4D97-AF65-F5344CB8AC3E}">
        <p14:creationId xmlns:p14="http://schemas.microsoft.com/office/powerpoint/2010/main" val="267315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B24B5-60C1-FA4E-8653-132F23548583}"/>
              </a:ext>
            </a:extLst>
          </p:cNvPr>
          <p:cNvPicPr>
            <a:picLocks noChangeAspect="1"/>
          </p:cNvPicPr>
          <p:nvPr userDrawn="1"/>
        </p:nvPicPr>
        <p:blipFill>
          <a:blip r:embed="rId2"/>
          <a:srcRect/>
          <a:stretch/>
        </p:blipFill>
        <p:spPr>
          <a:xfrm>
            <a:off x="0" y="-61120"/>
            <a:ext cx="12192000" cy="691912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1"/>
            <a:ext cx="6952057" cy="1033671"/>
          </a:xfrm>
          <a:prstGeom prst="rect">
            <a:avLst/>
          </a:prstGeom>
        </p:spPr>
        <p:txBody>
          <a:bodyPr lIns="0" tIns="0" rIns="0" bIns="0"/>
          <a:lstStyle>
            <a:lvl1pPr marL="0" indent="0" algn="l">
              <a:spcBef>
                <a:spcPts val="0"/>
              </a:spcBef>
              <a:buNone/>
              <a:defRPr sz="28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70C1C8C4-889A-DD4C-AF7A-A47F84C17415}"/>
              </a:ext>
            </a:extLst>
          </p:cNvPr>
          <p:cNvSpPr>
            <a:spLocks noGrp="1"/>
          </p:cNvSpPr>
          <p:nvPr>
            <p:ph type="body" sz="quarter" idx="10" hasCustomPrompt="1"/>
          </p:nvPr>
        </p:nvSpPr>
        <p:spPr>
          <a:xfrm>
            <a:off x="534989" y="1600202"/>
            <a:ext cx="6950900" cy="1719263"/>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2C30BE0-DF59-DA4A-A333-6CA5C0463144}"/>
              </a:ext>
            </a:extLst>
          </p:cNvPr>
          <p:cNvSpPr>
            <a:spLocks noGrp="1"/>
          </p:cNvSpPr>
          <p:nvPr>
            <p:ph type="body" sz="quarter" idx="11" hasCustomPrompt="1"/>
          </p:nvPr>
        </p:nvSpPr>
        <p:spPr>
          <a:xfrm>
            <a:off x="534989" y="5127621"/>
            <a:ext cx="6950900"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0A3AA3E8-769F-DE41-9BC8-4A241F41AD9B}"/>
              </a:ext>
            </a:extLst>
          </p:cNvPr>
          <p:cNvSpPr>
            <a:spLocks noGrp="1"/>
          </p:cNvSpPr>
          <p:nvPr>
            <p:ph type="body" sz="quarter" idx="12" hasCustomPrompt="1"/>
          </p:nvPr>
        </p:nvSpPr>
        <p:spPr>
          <a:xfrm>
            <a:off x="534989" y="5462110"/>
            <a:ext cx="6950900" cy="347663"/>
          </a:xfrm>
          <a:prstGeom prst="rect">
            <a:avLst/>
          </a:prstGeom>
        </p:spPr>
        <p:txBody>
          <a:bodyPr lIns="0" tIns="0" rIns="0" bIns="0"/>
          <a:lstStyle>
            <a:lvl1pPr marL="0" indent="0">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5B705362-887C-6E4C-94F0-78FE20BD6C0F}"/>
              </a:ext>
            </a:extLst>
          </p:cNvPr>
          <p:cNvSpPr>
            <a:spLocks noGrp="1"/>
          </p:cNvSpPr>
          <p:nvPr>
            <p:ph type="body" sz="quarter" idx="13" hasCustomPrompt="1"/>
          </p:nvPr>
        </p:nvSpPr>
        <p:spPr>
          <a:xfrm>
            <a:off x="534989" y="6116939"/>
            <a:ext cx="6950900"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1" name="Graphic 10">
            <a:extLst>
              <a:ext uri="{FF2B5EF4-FFF2-40B4-BE49-F238E27FC236}">
                <a16:creationId xmlns:a16="http://schemas.microsoft.com/office/drawing/2014/main" id="{8836EA82-0092-F244-B702-584F161DCD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420316"/>
            <a:ext cx="1390769" cy="514937"/>
          </a:xfrm>
          <a:prstGeom prst="rect">
            <a:avLst/>
          </a:prstGeom>
        </p:spPr>
      </p:pic>
    </p:spTree>
    <p:extLst>
      <p:ext uri="{BB962C8B-B14F-4D97-AF65-F5344CB8AC3E}">
        <p14:creationId xmlns:p14="http://schemas.microsoft.com/office/powerpoint/2010/main" val="2067688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GettyImages-1207976269.jpg">
            <a:extLst>
              <a:ext uri="{FF2B5EF4-FFF2-40B4-BE49-F238E27FC236}">
                <a16:creationId xmlns:a16="http://schemas.microsoft.com/office/drawing/2014/main" id="{BB926BD8-12D7-9343-8325-A891A00C147A}"/>
              </a:ext>
            </a:extLst>
          </p:cNvPr>
          <p:cNvPicPr>
            <a:picLocks noChangeAspect="1"/>
          </p:cNvPicPr>
          <p:nvPr userDrawn="1"/>
        </p:nvPicPr>
        <p:blipFill>
          <a:blip r:embed="rId2"/>
          <a:srcRect/>
          <a:stretch/>
        </p:blipFill>
        <p:spPr>
          <a:xfrm>
            <a:off x="0" y="2"/>
            <a:ext cx="12186611" cy="6867663"/>
          </a:xfrm>
          <a:prstGeom prst="rect">
            <a:avLst/>
          </a:prstGeom>
          <a:no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1" y="3429001"/>
            <a:ext cx="6463220" cy="1457156"/>
          </a:xfrm>
          <a:prstGeom prst="rect">
            <a:avLst/>
          </a:prstGeom>
        </p:spPr>
        <p:txBody>
          <a:bodyPr lIns="0" tIns="0" rIns="0" bIns="0"/>
          <a:lstStyle>
            <a:lvl1pPr marL="0" indent="0" algn="l">
              <a:spcBef>
                <a:spcPts val="0"/>
              </a:spcBef>
              <a:buNone/>
              <a:defRPr sz="32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11" name="Text Placeholder 5">
            <a:extLst>
              <a:ext uri="{FF2B5EF4-FFF2-40B4-BE49-F238E27FC236}">
                <a16:creationId xmlns:a16="http://schemas.microsoft.com/office/drawing/2014/main" id="{60AAF980-A66C-F94A-89A2-68763C49F62D}"/>
              </a:ext>
            </a:extLst>
          </p:cNvPr>
          <p:cNvSpPr>
            <a:spLocks noGrp="1"/>
          </p:cNvSpPr>
          <p:nvPr>
            <p:ph type="body" sz="quarter" idx="10" hasCustomPrompt="1"/>
          </p:nvPr>
        </p:nvSpPr>
        <p:spPr>
          <a:xfrm>
            <a:off x="534989" y="1600202"/>
            <a:ext cx="6463220" cy="1719263"/>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F996A435-A16B-2B46-8CB9-C4BC512EE014}"/>
              </a:ext>
            </a:extLst>
          </p:cNvPr>
          <p:cNvSpPr>
            <a:spLocks noGrp="1"/>
          </p:cNvSpPr>
          <p:nvPr>
            <p:ph type="body" sz="quarter" idx="11" hasCustomPrompt="1"/>
          </p:nvPr>
        </p:nvSpPr>
        <p:spPr>
          <a:xfrm>
            <a:off x="534988" y="5127621"/>
            <a:ext cx="6463083"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555360E7-DDF6-D94C-9235-41F7CB88B424}"/>
              </a:ext>
            </a:extLst>
          </p:cNvPr>
          <p:cNvSpPr>
            <a:spLocks noGrp="1"/>
          </p:cNvSpPr>
          <p:nvPr>
            <p:ph type="body" sz="quarter" idx="12" hasCustomPrompt="1"/>
          </p:nvPr>
        </p:nvSpPr>
        <p:spPr>
          <a:xfrm>
            <a:off x="534988" y="5462110"/>
            <a:ext cx="6463083" cy="347663"/>
          </a:xfrm>
          <a:prstGeom prst="rect">
            <a:avLst/>
          </a:prstGeom>
        </p:spPr>
        <p:txBody>
          <a:bodyPr lIns="0" tIns="0" rIns="0" bIns="0"/>
          <a:lstStyle>
            <a:lvl1pPr marL="0" indent="0">
              <a:lnSpc>
                <a:spcPct val="95000"/>
              </a:lnSpc>
              <a:spcBef>
                <a:spcPts val="0"/>
              </a:spcBef>
              <a:buFontTx/>
              <a:buNone/>
              <a:defRPr sz="14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40A0C971-B583-A740-9157-83D9346AA060}"/>
              </a:ext>
            </a:extLst>
          </p:cNvPr>
          <p:cNvSpPr>
            <a:spLocks noGrp="1"/>
          </p:cNvSpPr>
          <p:nvPr>
            <p:ph type="body" sz="quarter" idx="13" hasCustomPrompt="1"/>
          </p:nvPr>
        </p:nvSpPr>
        <p:spPr>
          <a:xfrm>
            <a:off x="534988" y="6116939"/>
            <a:ext cx="6463083" cy="347663"/>
          </a:xfrm>
          <a:prstGeom prst="rect">
            <a:avLst/>
          </a:prstGeom>
        </p:spPr>
        <p:txBody>
          <a:bodyPr lIns="0" tIns="0" rIns="0" bIns="0"/>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Graphic 9">
            <a:extLst>
              <a:ext uri="{FF2B5EF4-FFF2-40B4-BE49-F238E27FC236}">
                <a16:creationId xmlns:a16="http://schemas.microsoft.com/office/drawing/2014/main" id="{DDD666D6-1B76-C34C-A372-0AC8FEB16D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49" y="393400"/>
            <a:ext cx="1336699" cy="500680"/>
          </a:xfrm>
          <a:prstGeom prst="rect">
            <a:avLst/>
          </a:prstGeom>
        </p:spPr>
      </p:pic>
    </p:spTree>
    <p:extLst>
      <p:ext uri="{BB962C8B-B14F-4D97-AF65-F5344CB8AC3E}">
        <p14:creationId xmlns:p14="http://schemas.microsoft.com/office/powerpoint/2010/main" val="3927335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A7AB5-0D1F-6041-897B-EF1E42F489DB}"/>
              </a:ext>
            </a:extLst>
          </p:cNvPr>
          <p:cNvPicPr>
            <a:picLocks noChangeAspect="1"/>
          </p:cNvPicPr>
          <p:nvPr userDrawn="1"/>
        </p:nvPicPr>
        <p:blipFill>
          <a:blip r:embed="rId2"/>
          <a:srcRect/>
          <a:stretch/>
        </p:blipFill>
        <p:spPr>
          <a:xfrm>
            <a:off x="-4262" y="2178"/>
            <a:ext cx="12196263" cy="6873103"/>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1"/>
            <a:ext cx="6952057" cy="1033671"/>
          </a:xfrm>
          <a:prstGeom prst="rect">
            <a:avLst/>
          </a:prstGeom>
        </p:spPr>
        <p:txBody>
          <a:bodyPr lIns="0" tIns="0" rIns="0" bIns="0"/>
          <a:lstStyle>
            <a:lvl1pPr marL="0" indent="0" algn="l">
              <a:spcBef>
                <a:spcPts val="0"/>
              </a:spcBef>
              <a:buNone/>
              <a:defRPr sz="28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98CA7ACB-8C9C-224C-B750-B1954D7F6B1B}"/>
              </a:ext>
            </a:extLst>
          </p:cNvPr>
          <p:cNvSpPr>
            <a:spLocks noGrp="1"/>
          </p:cNvSpPr>
          <p:nvPr>
            <p:ph type="body" sz="quarter" idx="10" hasCustomPrompt="1"/>
          </p:nvPr>
        </p:nvSpPr>
        <p:spPr>
          <a:xfrm>
            <a:off x="534989" y="1600202"/>
            <a:ext cx="6950900" cy="1719263"/>
          </a:xfrm>
          <a:prstGeom prst="rect">
            <a:avLst/>
          </a:prstGeom>
        </p:spPr>
        <p:txBody>
          <a:bodyPr lIns="0" tIns="0" rIns="0" bIns="0"/>
          <a:lstStyle>
            <a:lvl1pPr marL="0" indent="0">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616220B-BE5D-F04A-B5BF-E3FFD0A788C7}"/>
              </a:ext>
            </a:extLst>
          </p:cNvPr>
          <p:cNvSpPr>
            <a:spLocks noGrp="1"/>
          </p:cNvSpPr>
          <p:nvPr>
            <p:ph type="body" sz="quarter" idx="11" hasCustomPrompt="1"/>
          </p:nvPr>
        </p:nvSpPr>
        <p:spPr>
          <a:xfrm>
            <a:off x="534989" y="5127621"/>
            <a:ext cx="6073076" cy="347663"/>
          </a:xfrm>
          <a:prstGeom prst="rect">
            <a:avLst/>
          </a:prstGeom>
        </p:spPr>
        <p:txBody>
          <a:bodyPr lIns="0" tIns="0" rIns="0" bIns="0"/>
          <a:lstStyle>
            <a:lvl1pPr marL="0" indent="0">
              <a:spcBef>
                <a:spcPts val="0"/>
              </a:spcBef>
              <a:buFontTx/>
              <a:buNone/>
              <a:defRPr sz="14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87AABEB0-0A79-E34B-BA86-A15CF976EBD1}"/>
              </a:ext>
            </a:extLst>
          </p:cNvPr>
          <p:cNvSpPr>
            <a:spLocks noGrp="1"/>
          </p:cNvSpPr>
          <p:nvPr>
            <p:ph type="body" sz="quarter" idx="12" hasCustomPrompt="1"/>
          </p:nvPr>
        </p:nvSpPr>
        <p:spPr>
          <a:xfrm>
            <a:off x="534989" y="5462110"/>
            <a:ext cx="6073076" cy="347663"/>
          </a:xfrm>
          <a:prstGeom prst="rect">
            <a:avLst/>
          </a:prstGeom>
        </p:spPr>
        <p:txBody>
          <a:bodyPr lIns="0" tIns="0" rIns="0" bIns="0"/>
          <a:lstStyle>
            <a:lvl1pPr marL="0" indent="0">
              <a:spcBef>
                <a:spcPts val="0"/>
              </a:spcBef>
              <a:buFontTx/>
              <a:buNone/>
              <a:defRPr sz="14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D118202E-B924-BA41-A898-A868A99241EE}"/>
              </a:ext>
            </a:extLst>
          </p:cNvPr>
          <p:cNvSpPr>
            <a:spLocks noGrp="1"/>
          </p:cNvSpPr>
          <p:nvPr>
            <p:ph type="body" sz="quarter" idx="13" hasCustomPrompt="1"/>
          </p:nvPr>
        </p:nvSpPr>
        <p:spPr>
          <a:xfrm>
            <a:off x="534989" y="6116939"/>
            <a:ext cx="6073076" cy="347663"/>
          </a:xfrm>
          <a:prstGeom prst="rect">
            <a:avLst/>
          </a:prstGeom>
        </p:spPr>
        <p:txBody>
          <a:bodyPr lIns="0" tIns="0" rIns="0" bIns="0"/>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5" name="Graphic 14">
            <a:extLst>
              <a:ext uri="{FF2B5EF4-FFF2-40B4-BE49-F238E27FC236}">
                <a16:creationId xmlns:a16="http://schemas.microsoft.com/office/drawing/2014/main" id="{694255A4-0B09-2E4F-BB99-1ED9914CFB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49" y="393400"/>
            <a:ext cx="1336699" cy="500680"/>
          </a:xfrm>
          <a:prstGeom prst="rect">
            <a:avLst/>
          </a:prstGeom>
        </p:spPr>
      </p:pic>
    </p:spTree>
    <p:extLst>
      <p:ext uri="{BB962C8B-B14F-4D97-AF65-F5344CB8AC3E}">
        <p14:creationId xmlns:p14="http://schemas.microsoft.com/office/powerpoint/2010/main" val="862064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1" cy="5694363"/>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534989" y="681037"/>
            <a:ext cx="3941763" cy="2638427"/>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93496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4989" y="1826229"/>
            <a:ext cx="3941763" cy="928307"/>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534989" y="681037"/>
            <a:ext cx="3941763" cy="928307"/>
          </a:xfrm>
          <a:prstGeom prst="rect">
            <a:avLst/>
          </a:prstGeom>
        </p:spPr>
        <p:txBody>
          <a:bodyPr lIns="0" tIns="0" rIns="0" bIns="0"/>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4" name="Text Placeholder 3">
            <a:extLst>
              <a:ext uri="{FF2B5EF4-FFF2-40B4-BE49-F238E27FC236}">
                <a16:creationId xmlns:a16="http://schemas.microsoft.com/office/drawing/2014/main" id="{F77286A8-24C4-6F4A-81A0-55BCB4B7C140}"/>
              </a:ext>
            </a:extLst>
          </p:cNvPr>
          <p:cNvSpPr>
            <a:spLocks noGrp="1"/>
          </p:cNvSpPr>
          <p:nvPr>
            <p:ph type="body" sz="quarter" idx="11" hasCustomPrompt="1"/>
          </p:nvPr>
        </p:nvSpPr>
        <p:spPr>
          <a:xfrm>
            <a:off x="5408741" y="681037"/>
            <a:ext cx="6158420" cy="5472875"/>
          </a:xfrm>
          <a:prstGeom prst="rect">
            <a:avLst/>
          </a:prstGeom>
        </p:spPr>
        <p:txBody>
          <a:bodyPr lIns="0" tIns="0" rIns="0" bIns="0"/>
          <a:lstStyle>
            <a:lvl1pPr marL="0" indent="0">
              <a:spcBef>
                <a:spcPts val="0"/>
              </a:spcBef>
              <a:spcAft>
                <a:spcPts val="1200"/>
              </a:spcAft>
              <a:buFontTx/>
              <a:buNone/>
              <a:defRPr sz="1600">
                <a:solidFill>
                  <a:schemeClr val="bg1"/>
                </a:solidFill>
              </a:defRPr>
            </a:lvl1pPr>
            <a:lvl2pPr marL="0" indent="0">
              <a:spcBef>
                <a:spcPts val="0"/>
              </a:spcBef>
              <a:spcAft>
                <a:spcPts val="1200"/>
              </a:spcAft>
              <a:buFontTx/>
              <a:buNone/>
              <a:defRPr sz="1800">
                <a:solidFill>
                  <a:schemeClr val="bg1"/>
                </a:solidFill>
              </a:defRPr>
            </a:lvl2pPr>
            <a:lvl3pPr marL="0" indent="0">
              <a:spcBef>
                <a:spcPts val="0"/>
              </a:spcBef>
              <a:spcAft>
                <a:spcPts val="1200"/>
              </a:spcAft>
              <a:buFontTx/>
              <a:buNone/>
              <a:defRPr sz="1800">
                <a:solidFill>
                  <a:schemeClr val="bg1"/>
                </a:solidFill>
              </a:defRPr>
            </a:lvl3pPr>
            <a:lvl4pPr marL="0" indent="0">
              <a:spcBef>
                <a:spcPts val="0"/>
              </a:spcBef>
              <a:spcAft>
                <a:spcPts val="1200"/>
              </a:spcAft>
              <a:buFontTx/>
              <a:buNone/>
              <a:defRPr sz="1800">
                <a:solidFill>
                  <a:schemeClr val="bg1"/>
                </a:solidFill>
              </a:defRPr>
            </a:lvl4pPr>
            <a:lvl5pPr marL="0" indent="0">
              <a:spcBef>
                <a:spcPts val="0"/>
              </a:spcBef>
              <a:spcAft>
                <a:spcPts val="1200"/>
              </a:spcAft>
              <a:buFontTx/>
              <a:buNone/>
              <a:defRPr sz="1800">
                <a:solidFill>
                  <a:schemeClr val="bg1"/>
                </a:solidFill>
              </a:defRPr>
            </a:lvl5pPr>
          </a:lstStyle>
          <a:p>
            <a:pPr lvl="0"/>
            <a:r>
              <a:rPr lang="en-US" dirty="0"/>
              <a:t>Click to edit body text styles</a:t>
            </a:r>
          </a:p>
        </p:txBody>
      </p:sp>
    </p:spTree>
    <p:extLst>
      <p:ext uri="{BB962C8B-B14F-4D97-AF65-F5344CB8AC3E}">
        <p14:creationId xmlns:p14="http://schemas.microsoft.com/office/powerpoint/2010/main" val="355069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2B32-7DD0-6840-9D76-89EA118035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96A34-DBE8-4F49-9003-FF8B55A9716B}"/>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8" name="Footer Placeholder 7">
            <a:extLst>
              <a:ext uri="{FF2B5EF4-FFF2-40B4-BE49-F238E27FC236}">
                <a16:creationId xmlns:a16="http://schemas.microsoft.com/office/drawing/2014/main" id="{B564170C-36DE-7B45-BC19-1CFEC7C320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5788E8-E58A-F54A-983D-8ECA932EEE11}"/>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897770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1" cy="5694363"/>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7"/>
            <a:ext cx="3941763" cy="2638427"/>
          </a:xfrm>
          <a:prstGeom prst="rect">
            <a:avLst/>
          </a:prstGeom>
        </p:spPr>
        <p:txBody>
          <a:bodyPr lIns="0" tIns="0" rIns="0" bIns="0"/>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16766278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8"/>
            <a:ext cx="6026151" cy="347663"/>
          </a:xfrm>
          <a:prstGeom prst="rect">
            <a:avLst/>
          </a:prstGeom>
        </p:spPr>
        <p:txBody>
          <a:bodyPr lIns="0" tIns="0" rIns="0" bIns="0"/>
          <a:lstStyle>
            <a:lvl1pPr marL="0" indent="0">
              <a:buNone/>
              <a:defRPr sz="1800" b="1">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1" y="1887537"/>
            <a:ext cx="3746500" cy="4119563"/>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1" cy="1282699"/>
          </a:xfrm>
          <a:prstGeom prst="rect">
            <a:avLst/>
          </a:prstGeom>
        </p:spPr>
        <p:txBody>
          <a:bodyPr lIns="0" tIns="0" rIns="0" bIns="0"/>
          <a:lstStyle>
            <a:lvl1pPr marL="0" indent="0">
              <a:buNone/>
              <a:defRPr sz="1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8"/>
            <a:ext cx="6026151" cy="347663"/>
          </a:xfrm>
          <a:prstGeom prst="rect">
            <a:avLst/>
          </a:prstGeom>
        </p:spPr>
        <p:txBody>
          <a:bodyPr lIns="0" tIns="0" rIns="0" bIns="0"/>
          <a:lstStyle>
            <a:lvl1pPr marL="0" indent="0">
              <a:buNone/>
              <a:defRPr sz="1800" b="1">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1" cy="1282699"/>
          </a:xfrm>
          <a:prstGeom prst="rect">
            <a:avLst/>
          </a:prstGeom>
        </p:spPr>
        <p:txBody>
          <a:bodyPr lIns="0" tIns="0" rIns="0" bIns="0"/>
          <a:lstStyle>
            <a:lvl1pPr marL="0" indent="0">
              <a:buNone/>
              <a:defRPr sz="1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8"/>
            <a:ext cx="6026151" cy="347663"/>
          </a:xfrm>
          <a:prstGeom prst="rect">
            <a:avLst/>
          </a:prstGeom>
        </p:spPr>
        <p:txBody>
          <a:bodyPr lIns="0" tIns="0" rIns="0" bIns="0"/>
          <a:lstStyle>
            <a:lvl1pPr marL="0" indent="0">
              <a:buNone/>
              <a:defRPr sz="1800" b="1">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1" cy="1282699"/>
          </a:xfrm>
          <a:prstGeom prst="rect">
            <a:avLst/>
          </a:prstGeom>
        </p:spPr>
        <p:txBody>
          <a:bodyPr lIns="0" tIns="0" rIns="0" bIns="0"/>
          <a:lstStyle>
            <a:lvl1pPr marL="0" indent="0">
              <a:buNone/>
              <a:defRPr sz="1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49" y="681038"/>
            <a:ext cx="3752851" cy="1206500"/>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1479643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49" y="3111501"/>
            <a:ext cx="6445251" cy="1549401"/>
          </a:xfrm>
          <a:prstGeom prst="rect">
            <a:avLst/>
          </a:prstGeom>
        </p:spPr>
        <p:txBody>
          <a:bodyPr lIns="0" tIns="0" rIns="0" bIns="0"/>
          <a:lstStyle>
            <a:lvl1pPr marL="0" indent="0">
              <a:spcBef>
                <a:spcPts val="0"/>
              </a:spcBef>
              <a:buNone/>
              <a:defRPr sz="3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50" y="1595439"/>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957017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5"/>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49" y="3111501"/>
            <a:ext cx="6445251" cy="1549401"/>
          </a:xfrm>
          <a:prstGeom prst="rect">
            <a:avLst/>
          </a:prstGeom>
        </p:spPr>
        <p:txBody>
          <a:bodyPr lIns="0" tIns="0" rIns="0" bIns="0"/>
          <a:lstStyle>
            <a:lvl1pPr marL="0" indent="0">
              <a:spcBef>
                <a:spcPts val="0"/>
              </a:spcBef>
              <a:buNone/>
              <a:defRPr sz="3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50" y="1595439"/>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3922290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5" name="Picture 2" descr="Background pattern, icon&#10;&#10;Description automatically generated">
            <a:extLst>
              <a:ext uri="{FF2B5EF4-FFF2-40B4-BE49-F238E27FC236}">
                <a16:creationId xmlns:a16="http://schemas.microsoft.com/office/drawing/2014/main" id="{645C43F3-65AD-814F-94B9-3822F7B96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49" y="3111501"/>
            <a:ext cx="6445251" cy="1549401"/>
          </a:xfrm>
          <a:prstGeom prst="rect">
            <a:avLst/>
          </a:prstGeom>
        </p:spPr>
        <p:txBody>
          <a:bodyPr lIns="0" tIns="0" rIns="0" bIns="0"/>
          <a:lstStyle>
            <a:lvl1pPr marL="0" indent="0">
              <a:spcBef>
                <a:spcPts val="0"/>
              </a:spcBef>
              <a:buNone/>
              <a:defRPr sz="3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8F1D2E75-167B-6A45-BE9A-4084D418F22F}"/>
              </a:ext>
            </a:extLst>
          </p:cNvPr>
          <p:cNvSpPr>
            <a:spLocks noGrp="1"/>
          </p:cNvSpPr>
          <p:nvPr>
            <p:ph type="body" sz="quarter" idx="10" hasCustomPrompt="1"/>
          </p:nvPr>
        </p:nvSpPr>
        <p:spPr>
          <a:xfrm>
            <a:off x="819150" y="1595439"/>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144597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AC3543E3-5008-7142-ACE4-01CE7E64ED8C}"/>
              </a:ext>
            </a:extLst>
          </p:cNvPr>
          <p:cNvSpPr txBox="1">
            <a:spLocks noGrp="1"/>
          </p:cNvSpPr>
          <p:nvPr>
            <p:ph type="body" sz="quarter" idx="4294967295" hasCustomPrompt="1"/>
          </p:nvPr>
        </p:nvSpPr>
        <p:spPr>
          <a:xfrm>
            <a:off x="2858157" y="2175047"/>
            <a:ext cx="8631776" cy="579532"/>
          </a:xfrm>
          <a:prstGeom prst="rect">
            <a:avLst/>
          </a:prstGeom>
          <a:noFill/>
          <a:ln>
            <a:noFill/>
          </a:ln>
        </p:spPr>
        <p:txBody>
          <a:bodyPr vert="horz" wrap="none" lIns="0" tIns="0" rIns="0" bIns="0" anchor="t" anchorCtr="0" compatLnSpc="1">
            <a:noAutofit/>
          </a:bodyPr>
          <a:lstStyle>
            <a:lvl1pPr marL="0" marR="0" lvl="0" indent="0" defTabSz="914398" fontAlgn="auto">
              <a:lnSpc>
                <a:spcPct val="100000"/>
              </a:lnSpc>
              <a:spcBef>
                <a:spcPts val="0"/>
              </a:spcBef>
              <a:spcAft>
                <a:spcPts val="0"/>
              </a:spcAft>
              <a:buNone/>
              <a:tabLst/>
              <a:defRPr lang="en-US" sz="2800" b="1" i="0" u="none" strike="noStrike" cap="none" spc="0" baseline="0">
                <a:solidFill>
                  <a:srgbClr val="04A299"/>
                </a:solidFill>
                <a:uFillTx/>
                <a:latin typeface="Arial" pitchFamily="34"/>
                <a:ea typeface="Arimo" pitchFamily="34"/>
                <a:cs typeface="Arial" pitchFamily="34"/>
              </a:defRPr>
            </a:lvl1pPr>
          </a:lstStyle>
          <a:p>
            <a:pPr lvl="0"/>
            <a:r>
              <a:rPr lang="en-US" dirty="0"/>
              <a:t>Sub-head</a:t>
            </a:r>
          </a:p>
        </p:txBody>
      </p:sp>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2858157" y="2754579"/>
            <a:ext cx="8631776" cy="3254336"/>
          </a:xfrm>
          <a:prstGeom prst="rect">
            <a:avLst/>
          </a:prstGeom>
          <a:noFill/>
          <a:ln>
            <a:noFill/>
          </a:ln>
        </p:spPr>
        <p:txBody>
          <a:bodyPr vert="horz" wrap="none" lIns="0" tIns="0" rIns="0" bIns="0" anchor="t" anchorCtr="0" compatLnSpc="1">
            <a:normAutofit/>
          </a:bodyPr>
          <a:lstStyle>
            <a:lvl1pPr marL="0" marR="0" lvl="0" indent="0" defTabSz="403423" fontAlgn="auto">
              <a:lnSpc>
                <a:spcPct val="100000"/>
              </a:lnSpc>
              <a:spcBef>
                <a:spcPts val="0"/>
              </a:spcBef>
              <a:spcAft>
                <a:spcPts val="0"/>
              </a:spcAft>
              <a:buNone/>
              <a:tabLst/>
              <a:defRPr lang="en-US" sz="1800" b="0" i="0" u="none" strike="noStrike" cap="none" spc="0" baseline="0">
                <a:solidFill>
                  <a:srgbClr val="2B2B2B"/>
                </a:solidFill>
                <a:uFillTx/>
                <a:latin typeface="Arial" pitchFamily="34"/>
                <a:ea typeface="Arimo" pitchFamily="34"/>
                <a:cs typeface="Arial" pitchFamily="34"/>
              </a:defRPr>
            </a:lvl1pPr>
          </a:lstStyle>
          <a:p>
            <a:pPr lvl="0"/>
            <a:r>
              <a:rPr lang="en-US" dirty="0"/>
              <a:t>Click to add your body text</a:t>
            </a:r>
          </a:p>
        </p:txBody>
      </p:sp>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 y="298903"/>
            <a:ext cx="503647" cy="1007293"/>
          </a:xfrm>
          <a:prstGeom prst="rect">
            <a:avLst/>
          </a:prstGeom>
          <a:noFill/>
          <a:ln cap="flat">
            <a:noFill/>
          </a:ln>
        </p:spPr>
      </p:pic>
      <p:sp>
        <p:nvSpPr>
          <p:cNvPr id="5" name="Title 4">
            <a:extLst>
              <a:ext uri="{FF2B5EF4-FFF2-40B4-BE49-F238E27FC236}">
                <a16:creationId xmlns:a16="http://schemas.microsoft.com/office/drawing/2014/main" id="{5AB4245C-DB0B-E64D-A5B5-E50697740531}"/>
              </a:ext>
            </a:extLst>
          </p:cNvPr>
          <p:cNvSpPr>
            <a:spLocks noGrp="1"/>
          </p:cNvSpPr>
          <p:nvPr>
            <p:ph type="title" hasCustomPrompt="1"/>
          </p:nvPr>
        </p:nvSpPr>
        <p:spPr>
          <a:xfrm>
            <a:off x="914401" y="1"/>
            <a:ext cx="9047017" cy="1808480"/>
          </a:xfrm>
          <a:prstGeom prst="rect">
            <a:avLst/>
          </a:prstGeom>
        </p:spPr>
        <p:txBody>
          <a:bodyPr wrap="none"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a:t>
            </a:r>
          </a:p>
        </p:txBody>
      </p:sp>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36A4CC3-0ACB-7042-AABA-4D52228C0881}"/>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364756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1A34E694-9D67-134E-A400-AE8443581B92}"/>
              </a:ext>
            </a:extLst>
          </p:cNvPr>
          <p:cNvSpPr txBox="1">
            <a:spLocks noGrp="1"/>
          </p:cNvSpPr>
          <p:nvPr>
            <p:ph type="body" sz="quarter" idx="4294967295" hasCustomPrompt="1"/>
          </p:nvPr>
        </p:nvSpPr>
        <p:spPr>
          <a:xfrm>
            <a:off x="865339" y="2685288"/>
            <a:ext cx="3641347" cy="3372613"/>
          </a:xfrm>
          <a:prstGeom prst="rect">
            <a:avLst/>
          </a:prstGeom>
          <a:noFill/>
          <a:ln>
            <a:noFill/>
          </a:ln>
        </p:spPr>
        <p:txBody>
          <a:bodyPr vert="horz" wrap="none" lIns="0" tIns="0" rIns="0" bIns="0" anchor="t" anchorCtr="0" compatLnSpc="1">
            <a:normAutofit/>
          </a:bodyPr>
          <a:lstStyle>
            <a:lvl1pPr marL="0" marR="0" lvl="0" indent="0" defTabSz="403423" fontAlgn="auto">
              <a:lnSpc>
                <a:spcPct val="100000"/>
              </a:lnSpc>
              <a:spcBef>
                <a:spcPts val="0"/>
              </a:spcBef>
              <a:spcAft>
                <a:spcPts val="0"/>
              </a:spcAft>
              <a:buNone/>
              <a:tabLst/>
              <a:defRPr lang="en-US" sz="2400" b="1" i="0" u="none" strike="noStrike" cap="none" spc="0" baseline="0">
                <a:solidFill>
                  <a:srgbClr val="2B2B2B"/>
                </a:solidFill>
                <a:uFillTx/>
                <a:latin typeface="Arial" pitchFamily="34"/>
                <a:ea typeface="Arimo" pitchFamily="34"/>
                <a:cs typeface="Arial" pitchFamily="34"/>
              </a:defRPr>
            </a:lvl1pPr>
          </a:lstStyle>
          <a:p>
            <a:pPr lvl="0"/>
            <a:r>
              <a:rPr lang="en-US" dirty="0"/>
              <a:t>Callout</a:t>
            </a:r>
          </a:p>
        </p:txBody>
      </p:sp>
      <p:sp>
        <p:nvSpPr>
          <p:cNvPr id="15" name="Title 14">
            <a:extLst>
              <a:ext uri="{FF2B5EF4-FFF2-40B4-BE49-F238E27FC236}">
                <a16:creationId xmlns:a16="http://schemas.microsoft.com/office/drawing/2014/main" id="{ABFADFC5-309A-C447-89EF-3D7D4141FA0F}"/>
              </a:ext>
            </a:extLst>
          </p:cNvPr>
          <p:cNvSpPr>
            <a:spLocks noGrp="1"/>
          </p:cNvSpPr>
          <p:nvPr>
            <p:ph type="title" hasCustomPrompt="1"/>
          </p:nvPr>
        </p:nvSpPr>
        <p:spPr>
          <a:xfrm>
            <a:off x="917729" y="1"/>
            <a:ext cx="8822016" cy="1808480"/>
          </a:xfrm>
          <a:prstGeom prst="rect">
            <a:avLst/>
          </a:prstGeom>
        </p:spPr>
        <p:txBody>
          <a:bodyPr wrap="none"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callout</a:t>
            </a:r>
          </a:p>
        </p:txBody>
      </p:sp>
      <p:sp>
        <p:nvSpPr>
          <p:cNvPr id="17" name="Text Placeholder 11">
            <a:extLst>
              <a:ext uri="{FF2B5EF4-FFF2-40B4-BE49-F238E27FC236}">
                <a16:creationId xmlns:a16="http://schemas.microsoft.com/office/drawing/2014/main" id="{4DC8D8D8-0DA9-8E43-BEE8-AE599D68287C}"/>
              </a:ext>
            </a:extLst>
          </p:cNvPr>
          <p:cNvSpPr txBox="1">
            <a:spLocks noGrp="1"/>
          </p:cNvSpPr>
          <p:nvPr>
            <p:ph type="body" sz="quarter" idx="4294967295" hasCustomPrompt="1"/>
          </p:nvPr>
        </p:nvSpPr>
        <p:spPr>
          <a:xfrm>
            <a:off x="5191813" y="2685289"/>
            <a:ext cx="6208575" cy="594361"/>
          </a:xfrm>
          <a:prstGeom prst="rect">
            <a:avLst/>
          </a:prstGeom>
          <a:noFill/>
          <a:ln>
            <a:noFill/>
          </a:ln>
        </p:spPr>
        <p:txBody>
          <a:bodyPr vert="horz" wrap="none" lIns="0" tIns="0" rIns="0" bIns="0" anchor="t" anchorCtr="0" compatLnSpc="1">
            <a:normAutofit/>
          </a:bodyPr>
          <a:lstStyle>
            <a:lvl1pPr marL="0" marR="0" lvl="0" indent="0" defTabSz="403423" fontAlgn="auto">
              <a:lnSpc>
                <a:spcPct val="100000"/>
              </a:lnSpc>
              <a:spcBef>
                <a:spcPts val="0"/>
              </a:spcBef>
              <a:spcAft>
                <a:spcPts val="0"/>
              </a:spcAft>
              <a:buNone/>
              <a:tabLst/>
              <a:defRPr lang="en-US" sz="2400" b="1" i="0" u="none" strike="noStrike" cap="none" spc="0" baseline="0">
                <a:solidFill>
                  <a:srgbClr val="04A299"/>
                </a:solidFill>
                <a:uFillTx/>
                <a:latin typeface="Arial" pitchFamily="34"/>
                <a:ea typeface="Arimo" pitchFamily="34"/>
                <a:cs typeface="Arial" pitchFamily="34"/>
              </a:defRPr>
            </a:lvl1pPr>
          </a:lstStyle>
          <a:p>
            <a:pPr lvl="0"/>
            <a:r>
              <a:rPr lang="en-US" dirty="0"/>
              <a:t>Header</a:t>
            </a:r>
          </a:p>
        </p:txBody>
      </p:sp>
      <p:sp>
        <p:nvSpPr>
          <p:cNvPr id="4" name="Text Placeholder 3">
            <a:extLst>
              <a:ext uri="{FF2B5EF4-FFF2-40B4-BE49-F238E27FC236}">
                <a16:creationId xmlns:a16="http://schemas.microsoft.com/office/drawing/2014/main" id="{D551AAB7-F771-5045-85B6-2344524DABBA}"/>
              </a:ext>
            </a:extLst>
          </p:cNvPr>
          <p:cNvSpPr>
            <a:spLocks noGrp="1"/>
          </p:cNvSpPr>
          <p:nvPr>
            <p:ph type="body" sz="quarter" idx="10" hasCustomPrompt="1"/>
          </p:nvPr>
        </p:nvSpPr>
        <p:spPr>
          <a:xfrm>
            <a:off x="5192487" y="3429001"/>
            <a:ext cx="6207352" cy="2628900"/>
          </a:xfrm>
          <a:prstGeom prst="rect">
            <a:avLst/>
          </a:prstGeom>
        </p:spPr>
        <p:txBody>
          <a:bodyPr wrap="none" lIns="0" tIns="0" rIns="0" bIns="0"/>
          <a:lstStyle>
            <a:lvl1pPr marL="0" indent="0">
              <a:lnSpc>
                <a:spcPct val="100000"/>
              </a:lnSpc>
              <a:spcBef>
                <a:spcPts val="0"/>
              </a:spcBef>
              <a:buFontTx/>
              <a:buNone/>
              <a:defRPr sz="1800"/>
            </a:lvl1pPr>
            <a:lvl2pPr marL="0" indent="0">
              <a:lnSpc>
                <a:spcPct val="100000"/>
              </a:lnSpc>
              <a:spcBef>
                <a:spcPts val="0"/>
              </a:spcBef>
              <a:buFontTx/>
              <a:buNone/>
              <a:defRPr sz="1400"/>
            </a:lvl2pPr>
            <a:lvl3pPr marL="0" indent="0">
              <a:lnSpc>
                <a:spcPct val="100000"/>
              </a:lnSpc>
              <a:spcBef>
                <a:spcPts val="0"/>
              </a:spcBef>
              <a:buFontTx/>
              <a:buNone/>
              <a:defRPr sz="1400"/>
            </a:lvl3pPr>
            <a:lvl4pPr marL="0" indent="0">
              <a:lnSpc>
                <a:spcPct val="100000"/>
              </a:lnSpc>
              <a:spcBef>
                <a:spcPts val="0"/>
              </a:spcBef>
              <a:buFontTx/>
              <a:buNone/>
              <a:defRPr sz="1400"/>
            </a:lvl4pPr>
            <a:lvl5pPr marL="0" indent="0">
              <a:lnSpc>
                <a:spcPct val="100000"/>
              </a:lnSpc>
              <a:spcBef>
                <a:spcPts val="0"/>
              </a:spcBef>
              <a:buFontTx/>
              <a:buNone/>
              <a:defRPr sz="1400"/>
            </a:lvl5pPr>
          </a:lstStyle>
          <a:p>
            <a:pPr lvl="0"/>
            <a:r>
              <a:rPr lang="en-US" dirty="0"/>
              <a:t>Body text</a:t>
            </a:r>
          </a:p>
        </p:txBody>
      </p:sp>
      <p:pic>
        <p:nvPicPr>
          <p:cNvPr id="18" name="Picture 1">
            <a:extLst>
              <a:ext uri="{FF2B5EF4-FFF2-40B4-BE49-F238E27FC236}">
                <a16:creationId xmlns:a16="http://schemas.microsoft.com/office/drawing/2014/main" id="{BB405294-1DEE-5546-9B9F-68FE1DDED228}"/>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3" name="Slide Number Placeholder 12">
            <a:extLst>
              <a:ext uri="{FF2B5EF4-FFF2-40B4-BE49-F238E27FC236}">
                <a16:creationId xmlns:a16="http://schemas.microsoft.com/office/drawing/2014/main" id="{C18F46FE-795A-B143-B2C5-0F05750D254E}"/>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18AAAA3-7B04-DB4C-B0E3-B27A4E07C1A5}"/>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5DCE1D9-7411-3344-BD37-ED1CE3BDE26D}"/>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195725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userDrawn="1"/>
        </p:nvSpPr>
        <p:spPr>
          <a:xfrm>
            <a:off x="4758332" y="2140529"/>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917730" y="2"/>
            <a:ext cx="8780455" cy="1808479"/>
          </a:xfrm>
          <a:prstGeom prst="rect">
            <a:avLst/>
          </a:prstGeom>
        </p:spPr>
        <p:txBody>
          <a:bodyPr lIns="0" tIns="0" rIns="0" bIns="0" anchor="ctr"/>
          <a:lstStyle>
            <a:lvl1pPr marL="0" indent="0">
              <a:lnSpc>
                <a:spcPct val="90000"/>
              </a:lnSpc>
              <a:spcBef>
                <a:spcPts val="0"/>
              </a:spcBef>
              <a:buFontTx/>
              <a:buNone/>
              <a:defRPr sz="40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857460" y="2139950"/>
            <a:ext cx="3492291" cy="3678239"/>
          </a:xfrm>
          <a:prstGeom prst="rect">
            <a:avLst/>
          </a:prstGeom>
        </p:spPr>
        <p:txBody>
          <a:bodyPr lIns="0" tIns="0" rIns="0" bIns="0"/>
          <a:lstStyle>
            <a:lvl1pPr marL="0" indent="0">
              <a:lnSpc>
                <a:spcPct val="100000"/>
              </a:lnSpc>
              <a:spcBef>
                <a:spcPts val="0"/>
              </a:spcBef>
              <a:spcAft>
                <a:spcPts val="600"/>
              </a:spcAft>
              <a:buFontTx/>
              <a:buNone/>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7" y="2259014"/>
            <a:ext cx="6013451" cy="3449637"/>
          </a:xfrm>
          <a:prstGeom prst="rect">
            <a:avLst/>
          </a:prstGeom>
          <a:solidFill>
            <a:schemeClr val="bg2"/>
          </a:solidFill>
        </p:spPr>
        <p:txBody>
          <a:bodyPr anchor="ctr"/>
          <a:lstStyle>
            <a:lvl1pPr algn="ctr">
              <a:buFontTx/>
              <a:buNone/>
              <a:defRPr/>
            </a:lvl1pPr>
          </a:lstStyle>
          <a:p>
            <a:endParaRPr lang="en-US" dirty="0"/>
          </a:p>
        </p:txBody>
      </p:sp>
      <p:pic>
        <p:nvPicPr>
          <p:cNvPr id="14" name="Picture 1">
            <a:extLst>
              <a:ext uri="{FF2B5EF4-FFF2-40B4-BE49-F238E27FC236}">
                <a16:creationId xmlns:a16="http://schemas.microsoft.com/office/drawing/2014/main" id="{C3E9BF8D-6ADB-FA44-9CCE-3D2A0DBB73D4}"/>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5" name="Slide Number Placeholder 12">
            <a:extLst>
              <a:ext uri="{FF2B5EF4-FFF2-40B4-BE49-F238E27FC236}">
                <a16:creationId xmlns:a16="http://schemas.microsoft.com/office/drawing/2014/main" id="{38D78690-5FFB-9E4D-B212-42ED7E39559B}"/>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5D90E28-96C2-A643-AEDE-DD6FEF8FFDD3}"/>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D24652-F614-F243-AA94-0FC86099FB2B}"/>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332166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1" y="2311400"/>
            <a:ext cx="6540500" cy="482600"/>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13" name="Content Placeholder 2">
            <a:extLst>
              <a:ext uri="{FF2B5EF4-FFF2-40B4-BE49-F238E27FC236}">
                <a16:creationId xmlns:a16="http://schemas.microsoft.com/office/drawing/2014/main" id="{E8BF4931-DF4D-164D-A0A3-61D1CF39EBAF}"/>
              </a:ext>
            </a:extLst>
          </p:cNvPr>
          <p:cNvSpPr>
            <a:spLocks noGrp="1"/>
          </p:cNvSpPr>
          <p:nvPr>
            <p:ph idx="10" hasCustomPrompt="1"/>
          </p:nvPr>
        </p:nvSpPr>
        <p:spPr>
          <a:xfrm>
            <a:off x="4813301" y="2997200"/>
            <a:ext cx="6540500" cy="3179763"/>
          </a:xfrm>
          <a:prstGeom prst="rect">
            <a:avLst/>
          </a:prstGeom>
        </p:spPr>
        <p:txBody>
          <a:bodyPr lIns="0" tIns="0" rIns="0" bIns="0"/>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Body text</a:t>
            </a:r>
          </a:p>
        </p:txBody>
      </p:sp>
      <p:cxnSp>
        <p:nvCxnSpPr>
          <p:cNvPr id="15" name="Straight Connector 33">
            <a:extLst>
              <a:ext uri="{FF2B5EF4-FFF2-40B4-BE49-F238E27FC236}">
                <a16:creationId xmlns:a16="http://schemas.microsoft.com/office/drawing/2014/main" id="{461EB6C0-D35C-8547-A245-EC322E7A587C}"/>
              </a:ext>
            </a:extLst>
          </p:cNvPr>
          <p:cNvCxnSpPr/>
          <p:nvPr userDrawn="1"/>
        </p:nvCxnSpPr>
        <p:spPr>
          <a:xfrm>
            <a:off x="543977" y="3627772"/>
            <a:ext cx="3507163" cy="0"/>
          </a:xfrm>
          <a:prstGeom prst="straightConnector1">
            <a:avLst/>
          </a:prstGeom>
          <a:noFill/>
          <a:ln w="6345" cap="flat">
            <a:solidFill>
              <a:srgbClr val="04A199"/>
            </a:solidFill>
            <a:prstDash val="solid"/>
            <a:miter/>
          </a:ln>
        </p:spPr>
      </p:cxnSp>
      <p:cxnSp>
        <p:nvCxnSpPr>
          <p:cNvPr id="16" name="Straight Connector 34">
            <a:extLst>
              <a:ext uri="{FF2B5EF4-FFF2-40B4-BE49-F238E27FC236}">
                <a16:creationId xmlns:a16="http://schemas.microsoft.com/office/drawing/2014/main" id="{BA6D0070-CD77-A842-A1BD-0DE122433C35}"/>
              </a:ext>
            </a:extLst>
          </p:cNvPr>
          <p:cNvCxnSpPr>
            <a:cxnSpLocks/>
          </p:cNvCxnSpPr>
          <p:nvPr userDrawn="1"/>
        </p:nvCxnSpPr>
        <p:spPr>
          <a:xfrm flipV="1">
            <a:off x="4051139" y="2258067"/>
            <a:ext cx="0" cy="3918896"/>
          </a:xfrm>
          <a:prstGeom prst="straightConnector1">
            <a:avLst/>
          </a:prstGeom>
          <a:noFill/>
          <a:ln w="6345" cap="flat">
            <a:solidFill>
              <a:srgbClr val="04A199"/>
            </a:solidFill>
            <a:prstDash val="solid"/>
            <a:miter/>
          </a:ln>
        </p:spPr>
      </p:cxn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917730" y="1"/>
            <a:ext cx="9528599" cy="1778000"/>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1" y="2258067"/>
            <a:ext cx="2897463"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pic>
        <p:nvPicPr>
          <p:cNvPr id="20" name="Picture 1">
            <a:extLst>
              <a:ext uri="{FF2B5EF4-FFF2-40B4-BE49-F238E27FC236}">
                <a16:creationId xmlns:a16="http://schemas.microsoft.com/office/drawing/2014/main" id="{298CDBFF-9F91-5143-9F97-5EFCEB72974F}"/>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8554F8F-8E3B-7043-B30E-C40AD7E00833}"/>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22053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8E3384-C087-D041-99C0-46BA7488D0C8}"/>
              </a:ext>
            </a:extLst>
          </p:cNvPr>
          <p:cNvSpPr>
            <a:spLocks noGrp="1"/>
          </p:cNvSpPr>
          <p:nvPr>
            <p:ph type="body" sz="quarter" idx="10" hasCustomPrompt="1"/>
          </p:nvPr>
        </p:nvSpPr>
        <p:spPr>
          <a:xfrm>
            <a:off x="968376" y="3151189"/>
            <a:ext cx="4791077" cy="2922587"/>
          </a:xfrm>
          <a:prstGeom prst="rect">
            <a:avLst/>
          </a:prstGeom>
        </p:spPr>
        <p:txBody>
          <a:bodyPr lIns="0" tIns="0" rIns="0" bIns="0"/>
          <a:lstStyle>
            <a:lvl1pPr marL="251994" indent="-251994">
              <a:lnSpc>
                <a:spcPct val="95000"/>
              </a:lnSpc>
              <a:spcBef>
                <a:spcPts val="1200"/>
              </a:spcBef>
              <a:buClr>
                <a:srgbClr val="04A299"/>
              </a:buClr>
              <a:buFont typeface="+mj-lt"/>
              <a:buAutoNum type="arabicPeriod"/>
              <a:tabLst>
                <a:tab pos="274313" algn="l"/>
              </a:tabLst>
              <a:defRPr sz="1800"/>
            </a:lvl1pPr>
            <a:lvl2pPr marL="0" indent="-274313">
              <a:spcBef>
                <a:spcPts val="1200"/>
              </a:spcBef>
              <a:buClr>
                <a:srgbClr val="04A299"/>
              </a:buClr>
              <a:buFont typeface="+mj-lt"/>
              <a:buAutoNum type="arabicPeriod"/>
              <a:tabLst>
                <a:tab pos="274313" algn="l"/>
              </a:tabLst>
              <a:defRPr sz="1800"/>
            </a:lvl2pPr>
            <a:lvl3pPr marL="0" indent="-274313">
              <a:spcBef>
                <a:spcPts val="1200"/>
              </a:spcBef>
              <a:buClr>
                <a:srgbClr val="04A299"/>
              </a:buClr>
              <a:buFont typeface="+mj-lt"/>
              <a:buAutoNum type="arabicPeriod"/>
              <a:tabLst>
                <a:tab pos="274313" algn="l"/>
              </a:tabLst>
              <a:defRPr sz="1800"/>
            </a:lvl3pPr>
            <a:lvl4pPr marL="0" indent="-274313">
              <a:spcBef>
                <a:spcPts val="1200"/>
              </a:spcBef>
              <a:buClr>
                <a:srgbClr val="04A299"/>
              </a:buClr>
              <a:buFont typeface="+mj-lt"/>
              <a:buAutoNum type="arabicPeriod"/>
              <a:tabLst>
                <a:tab pos="274313" algn="l"/>
              </a:tabLst>
              <a:defRPr sz="1800"/>
            </a:lvl4pPr>
            <a:lvl5pPr marL="0" indent="-274313">
              <a:spcBef>
                <a:spcPts val="1200"/>
              </a:spcBef>
              <a:buClr>
                <a:srgbClr val="04A299"/>
              </a:buClr>
              <a:buFont typeface="+mj-lt"/>
              <a:buAutoNum type="arabicPeriod"/>
              <a:tabLst>
                <a:tab pos="274313" algn="l"/>
              </a:tabLst>
              <a:defRPr sz="1800"/>
            </a:lvl5pPr>
          </a:lstStyle>
          <a:p>
            <a:pPr lvl="0"/>
            <a:r>
              <a:rPr lang="en-US" dirty="0"/>
              <a:t>Here you have a list of items</a:t>
            </a:r>
          </a:p>
          <a:p>
            <a:pPr lvl="0"/>
            <a:r>
              <a:rPr lang="en-US" dirty="0"/>
              <a:t>And some text</a:t>
            </a:r>
          </a:p>
          <a:p>
            <a:pPr lvl="0"/>
            <a:r>
              <a:rPr lang="en-US" dirty="0"/>
              <a:t>But remember not to overload your slides with content</a:t>
            </a:r>
          </a:p>
          <a:p>
            <a:pPr lvl="0"/>
            <a:r>
              <a:rPr lang="en-US" dirty="0"/>
              <a:t>Your audience will listen to you or read the content, but won’t do both.</a:t>
            </a:r>
          </a:p>
        </p:txBody>
      </p:sp>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968375" y="2384425"/>
            <a:ext cx="4791076" cy="674688"/>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968375" y="2"/>
            <a:ext cx="9131589" cy="1808479"/>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49" y="2384425"/>
            <a:ext cx="4921251" cy="674688"/>
          </a:xfrm>
          <a:prstGeom prst="rect">
            <a:avLst/>
          </a:prstGeom>
        </p:spPr>
        <p:txBody>
          <a:bodyPr lIns="0" tIns="0" rIns="0" bIns="0"/>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DCB7EDEC-13FE-1845-8765-7C792D0C8E7B}"/>
              </a:ext>
            </a:extLst>
          </p:cNvPr>
          <p:cNvSpPr>
            <a:spLocks noGrp="1"/>
          </p:cNvSpPr>
          <p:nvPr>
            <p:ph type="body" sz="quarter" idx="13"/>
          </p:nvPr>
        </p:nvSpPr>
        <p:spPr>
          <a:xfrm>
            <a:off x="6432550" y="3151189"/>
            <a:ext cx="4921249" cy="2922587"/>
          </a:xfrm>
          <a:prstGeom prst="rect">
            <a:avLst/>
          </a:prstGeom>
        </p:spPr>
        <p:txBody>
          <a:bodyPr lIns="0" tIns="0" rIns="0" bIns="0"/>
          <a:lstStyle>
            <a:lvl1pPr marL="179996" indent="-179996">
              <a:lnSpc>
                <a:spcPct val="95000"/>
              </a:lnSpc>
              <a:spcBef>
                <a:spcPts val="1200"/>
              </a:spcBef>
              <a:buClr>
                <a:srgbClr val="04A299"/>
              </a:buClr>
              <a:buSzPct val="150000"/>
              <a:defRPr sz="1800"/>
            </a:lvl1pPr>
            <a:lvl2pPr marL="179996" indent="-179996">
              <a:lnSpc>
                <a:spcPct val="95000"/>
              </a:lnSpc>
              <a:spcBef>
                <a:spcPts val="1200"/>
              </a:spcBef>
              <a:buClr>
                <a:srgbClr val="04A299"/>
              </a:buClr>
              <a:buSzPct val="150000"/>
              <a:defRPr sz="1800"/>
            </a:lvl2pPr>
            <a:lvl3pPr marL="179996" indent="-179996">
              <a:lnSpc>
                <a:spcPct val="95000"/>
              </a:lnSpc>
              <a:spcBef>
                <a:spcPts val="1200"/>
              </a:spcBef>
              <a:buClr>
                <a:srgbClr val="04A299"/>
              </a:buClr>
              <a:buSzPct val="150000"/>
              <a:defRPr sz="1800"/>
            </a:lvl3pPr>
            <a:lvl4pPr marL="179996" indent="-179996">
              <a:lnSpc>
                <a:spcPct val="95000"/>
              </a:lnSpc>
              <a:spcBef>
                <a:spcPts val="1200"/>
              </a:spcBef>
              <a:buClr>
                <a:srgbClr val="04A299"/>
              </a:buClr>
              <a:buSzPct val="150000"/>
              <a:defRPr sz="1800"/>
            </a:lvl4pPr>
            <a:lvl5pPr marL="179996" indent="-179996">
              <a:lnSpc>
                <a:spcPct val="95000"/>
              </a:lnSpc>
              <a:spcBef>
                <a:spcPts val="1200"/>
              </a:spcBef>
              <a:buClr>
                <a:srgbClr val="04A299"/>
              </a:buClr>
              <a:buSzPct val="15000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
            <a:extLst>
              <a:ext uri="{FF2B5EF4-FFF2-40B4-BE49-F238E27FC236}">
                <a16:creationId xmlns:a16="http://schemas.microsoft.com/office/drawing/2014/main" id="{AB07EB47-645C-C84A-9CC2-DFC69C3E4206}"/>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5" name="Slide Number Placeholder 12">
            <a:extLst>
              <a:ext uri="{FF2B5EF4-FFF2-40B4-BE49-F238E27FC236}">
                <a16:creationId xmlns:a16="http://schemas.microsoft.com/office/drawing/2014/main" id="{451BFB2D-BE9C-4A40-AD9C-1C0E0AEC34D4}"/>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4171F72-F9D9-334D-B5FA-B3270D4D3C4A}"/>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6A6F6C-15FA-4848-98A6-FDB3F684ADE1}"/>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127223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336E-6AA0-154E-B50C-A797F9843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4D01E2-EB03-8B4C-B53C-6015AFE832C6}"/>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4" name="Footer Placeholder 3">
            <a:extLst>
              <a:ext uri="{FF2B5EF4-FFF2-40B4-BE49-F238E27FC236}">
                <a16:creationId xmlns:a16="http://schemas.microsoft.com/office/drawing/2014/main" id="{23E6F6AA-6EB4-F346-A629-60BA13FC15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730DD-AC28-C844-8721-CD3F87A0CDC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16831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3006567" y="3444221"/>
            <a:ext cx="2909940" cy="2460161"/>
          </a:xfrm>
          <a:prstGeom prst="rect">
            <a:avLst/>
          </a:prstGeom>
        </p:spPr>
        <p:txBody>
          <a:bodyPr lIns="0" tIns="0" rIns="0" bIns="0"/>
          <a:lstStyle>
            <a:lvl1pPr marL="179996" indent="-179996">
              <a:lnSpc>
                <a:spcPct val="100000"/>
              </a:lnSpc>
              <a:spcBef>
                <a:spcPts val="1200"/>
              </a:spcBef>
              <a:buClr>
                <a:srgbClr val="04A299"/>
              </a:buClr>
              <a:buSzPct val="150000"/>
              <a:buFont typeface="Arial" panose="020B0604020202020204" pitchFamily="34" charset="0"/>
              <a:buChar char="•"/>
              <a:tabLst>
                <a:tab pos="274313" algn="l"/>
              </a:tabLst>
              <a:defRPr sz="1800"/>
            </a:lvl1pPr>
            <a:lvl2pPr marL="0" indent="-274313">
              <a:spcBef>
                <a:spcPts val="1200"/>
              </a:spcBef>
              <a:buClr>
                <a:srgbClr val="04A299"/>
              </a:buClr>
              <a:buFont typeface="+mj-lt"/>
              <a:buAutoNum type="arabicPeriod"/>
              <a:tabLst>
                <a:tab pos="274313" algn="l"/>
              </a:tabLst>
              <a:defRPr sz="1800"/>
            </a:lvl2pPr>
            <a:lvl3pPr marL="0" indent="-274313">
              <a:spcBef>
                <a:spcPts val="1200"/>
              </a:spcBef>
              <a:buClr>
                <a:srgbClr val="04A299"/>
              </a:buClr>
              <a:buFont typeface="+mj-lt"/>
              <a:buAutoNum type="arabicPeriod"/>
              <a:tabLst>
                <a:tab pos="274313" algn="l"/>
              </a:tabLst>
              <a:defRPr sz="1800"/>
            </a:lvl3pPr>
            <a:lvl4pPr marL="0" indent="-274313">
              <a:spcBef>
                <a:spcPts val="1200"/>
              </a:spcBef>
              <a:buClr>
                <a:srgbClr val="04A299"/>
              </a:buClr>
              <a:buFont typeface="+mj-lt"/>
              <a:buAutoNum type="arabicPeriod"/>
              <a:tabLst>
                <a:tab pos="274313" algn="l"/>
              </a:tabLst>
              <a:defRPr sz="1800"/>
            </a:lvl4pPr>
            <a:lvl5pPr marL="0" indent="-274313">
              <a:spcBef>
                <a:spcPts val="1200"/>
              </a:spcBef>
              <a:buClr>
                <a:srgbClr val="04A299"/>
              </a:buClr>
              <a:buFont typeface="+mj-lt"/>
              <a:buAutoNum type="arabicPeriod"/>
              <a:tabLst>
                <a:tab pos="274313" algn="l"/>
              </a:tabLst>
              <a:defRPr sz="1800"/>
            </a:lvl5pPr>
          </a:lstStyle>
          <a:p>
            <a:pPr lvl="0"/>
            <a:r>
              <a:rPr lang="en-US" dirty="0"/>
              <a:t>Here you have a list of items and some text, but remember not to overload your slides with content.</a:t>
            </a:r>
          </a:p>
          <a:p>
            <a:pPr lvl="0"/>
            <a:r>
              <a:rPr lang="en-US" dirty="0"/>
              <a:t>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917729" y="2627776"/>
            <a:ext cx="4998779" cy="481184"/>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917728" y="2"/>
            <a:ext cx="8960197" cy="1808479"/>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917729" y="3430652"/>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4" y="3465576"/>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6" y="2627314"/>
            <a:ext cx="4949825" cy="573087"/>
          </a:xfrm>
          <a:prstGeom prst="rect">
            <a:avLst/>
          </a:prstGeom>
        </p:spPr>
        <p:txBody>
          <a:bodyPr lIns="0" tIns="0" rIns="0" bIns="0"/>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5" name="Text Placeholder 14">
            <a:extLst>
              <a:ext uri="{FF2B5EF4-FFF2-40B4-BE49-F238E27FC236}">
                <a16:creationId xmlns:a16="http://schemas.microsoft.com/office/drawing/2014/main" id="{CA8FBCE1-4494-7346-BA0F-2AE1458C4CE0}"/>
              </a:ext>
            </a:extLst>
          </p:cNvPr>
          <p:cNvSpPr>
            <a:spLocks noGrp="1"/>
          </p:cNvSpPr>
          <p:nvPr>
            <p:ph type="body" sz="quarter" idx="19" hasCustomPrompt="1"/>
          </p:nvPr>
        </p:nvSpPr>
        <p:spPr>
          <a:xfrm>
            <a:off x="8443862" y="3465513"/>
            <a:ext cx="2909940" cy="2424112"/>
          </a:xfrm>
          <a:prstGeom prst="rect">
            <a:avLst/>
          </a:prstGeom>
        </p:spPr>
        <p:txBody>
          <a:bodyPr lIns="0" tIns="0" rIns="0" bIns="0"/>
          <a:lstStyle>
            <a:lvl1pPr marL="182875" indent="-182875">
              <a:lnSpc>
                <a:spcPct val="100000"/>
              </a:lnSpc>
              <a:spcBef>
                <a:spcPts val="1200"/>
              </a:spcBef>
              <a:buClr>
                <a:srgbClr val="04A299"/>
              </a:buClr>
              <a:buSzPct val="150000"/>
              <a:buFont typeface="Arial" panose="020B0604020202020204" pitchFamily="34" charset="0"/>
              <a:buChar char="•"/>
              <a:defRPr sz="1800"/>
            </a:lvl1pPr>
            <a:lvl2pPr marL="182875" indent="-182875">
              <a:lnSpc>
                <a:spcPct val="100000"/>
              </a:lnSpc>
              <a:spcBef>
                <a:spcPts val="1200"/>
              </a:spcBef>
              <a:buClr>
                <a:srgbClr val="04A299"/>
              </a:buClr>
              <a:buSzPct val="150000"/>
              <a:buFont typeface="Arial" panose="020B0604020202020204" pitchFamily="34" charset="0"/>
              <a:buChar char="•"/>
              <a:defRPr sz="1800"/>
            </a:lvl2pPr>
            <a:lvl3pPr marL="182875" indent="-182875">
              <a:lnSpc>
                <a:spcPct val="90000"/>
              </a:lnSpc>
              <a:spcBef>
                <a:spcPts val="600"/>
              </a:spcBef>
              <a:buClr>
                <a:srgbClr val="04A299"/>
              </a:buClr>
              <a:buSzPct val="150000"/>
              <a:buFont typeface="Arial" panose="020B0604020202020204" pitchFamily="34" charset="0"/>
              <a:buChar char="•"/>
              <a:defRPr sz="1600"/>
            </a:lvl3pPr>
            <a:lvl4pPr marL="182875" indent="-182875">
              <a:lnSpc>
                <a:spcPct val="90000"/>
              </a:lnSpc>
              <a:spcBef>
                <a:spcPts val="600"/>
              </a:spcBef>
              <a:buClr>
                <a:srgbClr val="04A299"/>
              </a:buClr>
              <a:buSzPct val="150000"/>
              <a:buFont typeface="Arial" panose="020B0604020202020204" pitchFamily="34" charset="0"/>
              <a:buChar char="•"/>
              <a:defRPr sz="1600"/>
            </a:lvl4pPr>
            <a:lvl5pPr marL="182875" indent="-182875">
              <a:lnSpc>
                <a:spcPct val="90000"/>
              </a:lnSpc>
              <a:spcBef>
                <a:spcPts val="600"/>
              </a:spcBef>
              <a:buClr>
                <a:srgbClr val="04A299"/>
              </a:buClr>
              <a:buSzPct val="150000"/>
              <a:buFont typeface="Arial" panose="020B0604020202020204" pitchFamily="34" charset="0"/>
              <a:buChar char="•"/>
              <a:defRPr sz="1600"/>
            </a:lvl5pPr>
          </a:lstStyle>
          <a:p>
            <a:pPr lvl="0"/>
            <a:r>
              <a:rPr lang="en-US" dirty="0"/>
              <a:t>Here you have a list of items and some text, but remember not to overload your slides with content.</a:t>
            </a:r>
          </a:p>
          <a:p>
            <a:pPr lvl="1"/>
            <a:r>
              <a:rPr lang="en-US" dirty="0"/>
              <a:t>Your audience will listen to you or read the content, but won’t do both.</a:t>
            </a:r>
          </a:p>
        </p:txBody>
      </p:sp>
      <p:pic>
        <p:nvPicPr>
          <p:cNvPr id="17" name="Picture 1">
            <a:extLst>
              <a:ext uri="{FF2B5EF4-FFF2-40B4-BE49-F238E27FC236}">
                <a16:creationId xmlns:a16="http://schemas.microsoft.com/office/drawing/2014/main" id="{64FCBE4F-18CF-D542-9BAA-E693EC6FE8ED}"/>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8" name="Slide Number Placeholder 12">
            <a:extLst>
              <a:ext uri="{FF2B5EF4-FFF2-40B4-BE49-F238E27FC236}">
                <a16:creationId xmlns:a16="http://schemas.microsoft.com/office/drawing/2014/main" id="{44EBEEB6-B68F-634E-9646-F58E61B560A1}"/>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7FEE2DA-7DFE-A54B-8475-841BEFB7364F}"/>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FFAB93-7CD9-2E47-A89A-C0A2825FC074}"/>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33712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9F88F0-B6CD-E744-A523-7528E3836835}"/>
              </a:ext>
            </a:extLst>
          </p:cNvPr>
          <p:cNvGrpSpPr/>
          <p:nvPr userDrawn="1"/>
        </p:nvGrpSpPr>
        <p:grpSpPr>
          <a:xfrm>
            <a:off x="3940114" y="2380637"/>
            <a:ext cx="3519697" cy="3635864"/>
            <a:chOff x="3838560" y="2618632"/>
            <a:chExt cx="3519697" cy="3226924"/>
          </a:xfrm>
        </p:grpSpPr>
        <p:cxnSp>
          <p:nvCxnSpPr>
            <p:cNvPr id="15" name="Straight Connector 28">
              <a:extLst>
                <a:ext uri="{FF2B5EF4-FFF2-40B4-BE49-F238E27FC236}">
                  <a16:creationId xmlns:a16="http://schemas.microsoft.com/office/drawing/2014/main" id="{10822C19-686E-CA4D-8BC2-AFA45EA01568}"/>
                </a:ext>
              </a:extLst>
            </p:cNvPr>
            <p:cNvCxnSpPr>
              <a:cxnSpLocks/>
            </p:cNvCxnSpPr>
            <p:nvPr/>
          </p:nvCxnSpPr>
          <p:spPr>
            <a:xfrm>
              <a:off x="7358257" y="2618632"/>
              <a:ext cx="0" cy="3226924"/>
            </a:xfrm>
            <a:prstGeom prst="straightConnector1">
              <a:avLst/>
            </a:prstGeom>
            <a:noFill/>
            <a:ln w="6345" cap="flat">
              <a:solidFill>
                <a:srgbClr val="B4B4B4"/>
              </a:solidFill>
              <a:prstDash val="solid"/>
              <a:miter/>
            </a:ln>
          </p:spPr>
        </p:cxnSp>
        <p:cxnSp>
          <p:nvCxnSpPr>
            <p:cNvPr id="16" name="Straight Connector 2">
              <a:extLst>
                <a:ext uri="{FF2B5EF4-FFF2-40B4-BE49-F238E27FC236}">
                  <a16:creationId xmlns:a16="http://schemas.microsoft.com/office/drawing/2014/main" id="{24D6B379-273C-C74F-B760-5672842ADE44}"/>
                </a:ext>
              </a:extLst>
            </p:cNvPr>
            <p:cNvCxnSpPr>
              <a:cxnSpLocks/>
            </p:cNvCxnSpPr>
            <p:nvPr/>
          </p:nvCxnSpPr>
          <p:spPr>
            <a:xfrm>
              <a:off x="3838560" y="2618632"/>
              <a:ext cx="0" cy="3226924"/>
            </a:xfrm>
            <a:prstGeom prst="straightConnector1">
              <a:avLst/>
            </a:prstGeom>
            <a:noFill/>
            <a:ln w="6345" cap="flat">
              <a:solidFill>
                <a:srgbClr val="B4B4B4"/>
              </a:solidFill>
              <a:prstDash val="solid"/>
              <a:miter/>
            </a:ln>
          </p:spPr>
        </p:cxnSp>
      </p:grpSp>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917729" y="3261645"/>
            <a:ext cx="2713003" cy="2460161"/>
          </a:xfrm>
          <a:prstGeom prst="rect">
            <a:avLst/>
          </a:prstGeom>
        </p:spPr>
        <p:txBody>
          <a:bodyPr lIns="0" tIns="0" rIns="0" bIns="0"/>
          <a:lstStyle>
            <a:lvl1pPr marL="0" indent="-274313">
              <a:lnSpc>
                <a:spcPct val="100000"/>
              </a:lnSpc>
              <a:spcBef>
                <a:spcPts val="1200"/>
              </a:spcBef>
              <a:buClr>
                <a:srgbClr val="04A299"/>
              </a:buClr>
              <a:buFontTx/>
              <a:buNone/>
              <a:tabLst>
                <a:tab pos="274313" algn="l"/>
              </a:tabLst>
              <a:defRPr sz="1600" b="0" i="0">
                <a:latin typeface="+mn-lt"/>
                <a:cs typeface="Arial" panose="020B0604020202020204" pitchFamily="34" charset="0"/>
              </a:defRPr>
            </a:lvl1pPr>
            <a:lvl2pPr marL="0" indent="-274313">
              <a:spcBef>
                <a:spcPts val="1200"/>
              </a:spcBef>
              <a:buClr>
                <a:srgbClr val="04A299"/>
              </a:buClr>
              <a:buFont typeface="+mj-lt"/>
              <a:buAutoNum type="arabicPeriod"/>
              <a:tabLst>
                <a:tab pos="274313" algn="l"/>
              </a:tabLst>
              <a:defRPr sz="1800"/>
            </a:lvl2pPr>
            <a:lvl3pPr marL="0" indent="-274313">
              <a:spcBef>
                <a:spcPts val="1200"/>
              </a:spcBef>
              <a:buClr>
                <a:srgbClr val="04A299"/>
              </a:buClr>
              <a:buFont typeface="+mj-lt"/>
              <a:buAutoNum type="arabicPeriod"/>
              <a:tabLst>
                <a:tab pos="274313" algn="l"/>
              </a:tabLst>
              <a:defRPr sz="1800"/>
            </a:lvl3pPr>
            <a:lvl4pPr marL="0" indent="-274313">
              <a:spcBef>
                <a:spcPts val="1200"/>
              </a:spcBef>
              <a:buClr>
                <a:srgbClr val="04A299"/>
              </a:buClr>
              <a:buFont typeface="+mj-lt"/>
              <a:buAutoNum type="arabicPeriod"/>
              <a:tabLst>
                <a:tab pos="274313" algn="l"/>
              </a:tabLst>
              <a:defRPr sz="1800"/>
            </a:lvl4pPr>
            <a:lvl5pPr marL="0" indent="-274313">
              <a:spcBef>
                <a:spcPts val="1200"/>
              </a:spcBef>
              <a:buClr>
                <a:srgbClr val="04A299"/>
              </a:buClr>
              <a:buFont typeface="+mj-lt"/>
              <a:buAutoNum type="arabicPeriod"/>
              <a:tabLst>
                <a:tab pos="274313" algn="l"/>
              </a:tabLst>
              <a:defRPr sz="1800"/>
            </a:lvl5pPr>
          </a:lstStyle>
          <a:p>
            <a:pPr lvl="0"/>
            <a:r>
              <a:rPr lang="en-US" dirty="0"/>
              <a:t>Here you have a list of items and some text, but remember not to overload your slides with content. 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917729" y="2627777"/>
            <a:ext cx="2712995" cy="633868"/>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917729" y="2"/>
            <a:ext cx="9202451" cy="1818639"/>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218568" y="2618634"/>
            <a:ext cx="2962793"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904" y="2618634"/>
            <a:ext cx="3264224"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7" name="Text Placeholder 16">
            <a:extLst>
              <a:ext uri="{FF2B5EF4-FFF2-40B4-BE49-F238E27FC236}">
                <a16:creationId xmlns:a16="http://schemas.microsoft.com/office/drawing/2014/main" id="{55261360-5EA5-AD48-87BB-AE65404A1A77}"/>
              </a:ext>
            </a:extLst>
          </p:cNvPr>
          <p:cNvSpPr>
            <a:spLocks noGrp="1"/>
          </p:cNvSpPr>
          <p:nvPr>
            <p:ph type="body" sz="quarter" idx="14" hasCustomPrompt="1"/>
          </p:nvPr>
        </p:nvSpPr>
        <p:spPr>
          <a:xfrm>
            <a:off x="4218567" y="3262314"/>
            <a:ext cx="2962799" cy="2459037"/>
          </a:xfrm>
          <a:prstGeom prst="rect">
            <a:avLst/>
          </a:prstGeom>
        </p:spPr>
        <p:txBody>
          <a:bodyPr lIns="0" tIns="0" rIns="0" bIns="0"/>
          <a:lstStyle>
            <a:lvl1pPr marL="0" indent="0">
              <a:lnSpc>
                <a:spcPct val="100000"/>
              </a:lnSpc>
              <a:spcBef>
                <a:spcPts val="1200"/>
              </a:spcBef>
              <a:buFontTx/>
              <a:buNone/>
              <a:defRPr sz="16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sp>
        <p:nvSpPr>
          <p:cNvPr id="21" name="Text Placeholder 20">
            <a:extLst>
              <a:ext uri="{FF2B5EF4-FFF2-40B4-BE49-F238E27FC236}">
                <a16:creationId xmlns:a16="http://schemas.microsoft.com/office/drawing/2014/main" id="{71511670-A016-1149-B7BE-848C988D2757}"/>
              </a:ext>
            </a:extLst>
          </p:cNvPr>
          <p:cNvSpPr>
            <a:spLocks noGrp="1"/>
          </p:cNvSpPr>
          <p:nvPr>
            <p:ph type="body" sz="quarter" idx="15" hasCustomPrompt="1"/>
          </p:nvPr>
        </p:nvSpPr>
        <p:spPr>
          <a:xfrm>
            <a:off x="7778905" y="3262314"/>
            <a:ext cx="3264227" cy="2459037"/>
          </a:xfrm>
          <a:prstGeom prst="rect">
            <a:avLst/>
          </a:prstGeom>
        </p:spPr>
        <p:txBody>
          <a:bodyPr lIns="0" tIns="0" rIns="0" bIns="0"/>
          <a:lstStyle>
            <a:lvl1pPr marL="0" indent="0">
              <a:lnSpc>
                <a:spcPct val="100000"/>
              </a:lnSpc>
              <a:spcBef>
                <a:spcPts val="1200"/>
              </a:spcBef>
              <a:buFontTx/>
              <a:buNone/>
              <a:defRPr sz="16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pic>
        <p:nvPicPr>
          <p:cNvPr id="25" name="Picture 1">
            <a:extLst>
              <a:ext uri="{FF2B5EF4-FFF2-40B4-BE49-F238E27FC236}">
                <a16:creationId xmlns:a16="http://schemas.microsoft.com/office/drawing/2014/main" id="{957E6A22-6C09-4745-A5DA-C4A3192F5339}"/>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7F9A864-8D88-9140-B172-57220DA740F4}"/>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17968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1" y="2"/>
            <a:ext cx="6095999"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37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915988" y="2643810"/>
            <a:ext cx="4532312" cy="3375991"/>
          </a:xfrm>
          <a:prstGeom prst="rect">
            <a:avLst/>
          </a:prstGeom>
        </p:spPr>
        <p:txBody>
          <a:bodyPr lIns="0" tIns="0" rIns="0" bIns="0"/>
          <a:lstStyle>
            <a:lvl1pPr marL="0" indent="0">
              <a:spcBef>
                <a:spcPts val="600"/>
              </a:spcBef>
              <a:buFontTx/>
              <a:buNone/>
              <a:defRPr sz="18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dirty="0"/>
              <a:t>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1" y="365126"/>
            <a:ext cx="4610100" cy="1533249"/>
          </a:xfrm>
          <a:prstGeom prst="rect">
            <a:avLst/>
          </a:prstGeom>
        </p:spPr>
        <p:txBody>
          <a:bodyPr lIns="0" tIns="0" rIns="0" bIns="0" anchor="ctr"/>
          <a:lstStyle>
            <a:lvl1pPr>
              <a:defRPr sz="4000" b="1" i="0">
                <a:solidFill>
                  <a:schemeClr val="accent1"/>
                </a:solidFill>
                <a:latin typeface="Source Serif Pro" panose="02040603050405020204" pitchFamily="18" charset="0"/>
                <a:ea typeface="Source Serif Pro" panose="02040603050405020204" pitchFamily="18" charset="0"/>
              </a:defRPr>
            </a:lvl1pPr>
          </a:lstStyle>
          <a:p>
            <a:r>
              <a:rPr lang="en-US" dirty="0"/>
              <a:t>Graphic and text</a:t>
            </a: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6597651" y="736828"/>
            <a:ext cx="3058968" cy="1161547"/>
          </a:xfrm>
          <a:prstGeom prst="rect">
            <a:avLst/>
          </a:prstGeom>
        </p:spPr>
        <p:txBody>
          <a:bodyPr lIns="0" tIns="0" rIns="0" bIns="0"/>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A28C4B-FC1F-8940-9DD3-37D4C95F9D20}"/>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1662938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2" y="2323516"/>
            <a:ext cx="9405959" cy="0"/>
          </a:xfrm>
          <a:prstGeom prst="straightConnector1">
            <a:avLst/>
          </a:prstGeom>
          <a:noFill/>
          <a:ln w="634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2" y="4456405"/>
            <a:ext cx="9405959" cy="0"/>
          </a:xfrm>
          <a:prstGeom prst="straightConnector1">
            <a:avLst/>
          </a:prstGeom>
          <a:noFill/>
          <a:ln w="634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1" y="2480840"/>
            <a:ext cx="2428217" cy="1645731"/>
          </a:xfrm>
          <a:prstGeom prst="rect">
            <a:avLst/>
          </a:prstGeom>
          <a:noFill/>
          <a:ln>
            <a:noFill/>
          </a:ln>
        </p:spPr>
        <p:txBody>
          <a:bodyPr vert="horz" wrap="square" lIns="0" tIns="0" rIns="0" bIns="0" anchor="t" anchorCtr="0" compatLnSpc="1">
            <a:noAutofit/>
          </a:bodyPr>
          <a:lstStyle>
            <a:lvl1pPr marL="0" marR="0" lvl="0" indent="0" defTabSz="914398" fontAlgn="auto">
              <a:lnSpc>
                <a:spcPct val="100000"/>
              </a:lnSpc>
              <a:spcBef>
                <a:spcPts val="0"/>
              </a:spcBef>
              <a:spcAft>
                <a:spcPts val="0"/>
              </a:spcAft>
              <a:buNone/>
              <a:tabLst/>
              <a:defRPr lang="en-US" sz="2400" b="1" i="0" u="none" strike="noStrike" cap="none" spc="0" baseline="0">
                <a:solidFill>
                  <a:srgbClr val="F76466"/>
                </a:solidFill>
                <a:uFillTx/>
                <a:latin typeface="Arial" pitchFamily="34"/>
                <a:ea typeface="Arimo" pitchFamily="34"/>
                <a:cs typeface="Arial" pitchFamily="34"/>
              </a:defRPr>
            </a:lvl1pPr>
          </a:lstStyle>
          <a:p>
            <a:pPr lvl="0"/>
            <a:r>
              <a:rPr lang="en-US" dirty="0"/>
              <a:t>Header</a:t>
            </a:r>
          </a:p>
        </p:txBody>
      </p:sp>
      <p:sp>
        <p:nvSpPr>
          <p:cNvPr id="20" name="Text Placeholder 11">
            <a:extLst>
              <a:ext uri="{FF2B5EF4-FFF2-40B4-BE49-F238E27FC236}">
                <a16:creationId xmlns:a16="http://schemas.microsoft.com/office/drawing/2014/main" id="{B0531496-D433-B646-891D-C06F548AE542}"/>
              </a:ext>
            </a:extLst>
          </p:cNvPr>
          <p:cNvSpPr txBox="1">
            <a:spLocks noGrp="1"/>
          </p:cNvSpPr>
          <p:nvPr>
            <p:ph type="body" sz="quarter" idx="4294967295" hasCustomPrompt="1"/>
          </p:nvPr>
        </p:nvSpPr>
        <p:spPr>
          <a:xfrm>
            <a:off x="4550229" y="2473229"/>
            <a:ext cx="6803571" cy="1645731"/>
          </a:xfrm>
          <a:prstGeom prst="rect">
            <a:avLst/>
          </a:prstGeom>
          <a:noFill/>
          <a:ln>
            <a:noFill/>
          </a:ln>
        </p:spPr>
        <p:txBody>
          <a:bodyPr vert="horz" wrap="square" lIns="0" tIns="0" rIns="0" bIns="0" anchor="t" anchorCtr="0" compatLnSpc="1">
            <a:normAutofit/>
          </a:bodyPr>
          <a:lstStyle>
            <a:lvl1pPr marL="0" marR="0" lvl="0" indent="0" algn="l" defTabSz="403423" rtl="0" eaLnBrk="1" fontAlgn="auto" latinLnBrk="0" hangingPunct="1">
              <a:lnSpc>
                <a:spcPct val="100000"/>
              </a:lnSpc>
              <a:spcBef>
                <a:spcPts val="0"/>
              </a:spcBef>
              <a:spcAft>
                <a:spcPts val="0"/>
              </a:spcAft>
              <a:buClrTx/>
              <a:buSzTx/>
              <a:buFont typeface="Arial" panose="020B0604020202020204" pitchFamily="34" charset="0"/>
              <a:buNone/>
              <a:tabLst/>
              <a:defRPr lang="en-US" sz="18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2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your body text:</a:t>
            </a:r>
            <a:endParaRPr lang="en-US" sz="1600" dirty="0"/>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8579" y="120490"/>
            <a:ext cx="8409804" cy="1824759"/>
          </a:xfrm>
          <a:prstGeom prst="rect">
            <a:avLst/>
          </a:prstGeom>
        </p:spPr>
        <p:txBody>
          <a:bodyPr lIns="0" tIns="0" rIns="0" bIns="0" anchor="ctr"/>
          <a:lstStyle>
            <a:lvl1pPr>
              <a:defRPr sz="3600" b="1"/>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4" y="4654552"/>
            <a:ext cx="2428875" cy="1611313"/>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1" name="Text Placeholder 10">
            <a:extLst>
              <a:ext uri="{FF2B5EF4-FFF2-40B4-BE49-F238E27FC236}">
                <a16:creationId xmlns:a16="http://schemas.microsoft.com/office/drawing/2014/main" id="{B17892EB-15BA-6F4F-91D9-05D15DFE0AAF}"/>
              </a:ext>
            </a:extLst>
          </p:cNvPr>
          <p:cNvSpPr>
            <a:spLocks noGrp="1"/>
          </p:cNvSpPr>
          <p:nvPr>
            <p:ph type="body" sz="quarter" idx="11"/>
          </p:nvPr>
        </p:nvSpPr>
        <p:spPr>
          <a:xfrm>
            <a:off x="4549777" y="4675188"/>
            <a:ext cx="6804025" cy="1579563"/>
          </a:xfrm>
          <a:prstGeom prst="rect">
            <a:avLst/>
          </a:prstGeom>
        </p:spPr>
        <p:txBody>
          <a:bodyPr lIns="0" tIns="0" rIns="0" bIns="0"/>
          <a:lstStyle>
            <a:lvl1pPr marL="0" indent="0">
              <a:lnSpc>
                <a:spcPct val="100000"/>
              </a:lnSpc>
              <a:spcBef>
                <a:spcPts val="0"/>
              </a:spcBef>
              <a:buFontTx/>
              <a:buNone/>
              <a:defRPr sz="1800">
                <a:solidFill>
                  <a:schemeClr val="tx1"/>
                </a:solidFill>
                <a:latin typeface="+mn-lt"/>
              </a:defRPr>
            </a:lvl1pPr>
            <a:lvl2pPr marL="0" indent="0">
              <a:lnSpc>
                <a:spcPct val="100000"/>
              </a:lnSpc>
              <a:spcBef>
                <a:spcPts val="0"/>
              </a:spcBef>
              <a:buFontTx/>
              <a:buNone/>
              <a:defRPr sz="1600">
                <a:solidFill>
                  <a:schemeClr val="tx1"/>
                </a:solidFill>
                <a:latin typeface="+mn-lt"/>
              </a:defRPr>
            </a:lvl2pPr>
            <a:lvl3pPr marL="0" indent="0">
              <a:lnSpc>
                <a:spcPct val="100000"/>
              </a:lnSpc>
              <a:spcBef>
                <a:spcPts val="0"/>
              </a:spcBef>
              <a:buFontTx/>
              <a:buNone/>
              <a:defRPr sz="1600">
                <a:solidFill>
                  <a:schemeClr val="tx1"/>
                </a:solidFill>
                <a:latin typeface="+mn-lt"/>
              </a:defRPr>
            </a:lvl3pPr>
            <a:lvl4pPr marL="0" indent="0">
              <a:lnSpc>
                <a:spcPct val="100000"/>
              </a:lnSpc>
              <a:spcBef>
                <a:spcPts val="0"/>
              </a:spcBef>
              <a:buFontTx/>
              <a:buNone/>
              <a:defRPr sz="1600">
                <a:solidFill>
                  <a:schemeClr val="tx1"/>
                </a:solidFill>
                <a:latin typeface="+mn-lt"/>
              </a:defRPr>
            </a:lvl4pPr>
            <a:lvl5pPr marL="0" indent="0">
              <a:lnSpc>
                <a:spcPct val="100000"/>
              </a:lnSpc>
              <a:spcBef>
                <a:spcPts val="0"/>
              </a:spcBef>
              <a:buFontTx/>
              <a:buNone/>
              <a:defRPr sz="1600">
                <a:solidFill>
                  <a:schemeClr val="tx1"/>
                </a:solidFill>
                <a:latin typeface="+mn-lt"/>
              </a:defRPr>
            </a:lvl5pPr>
          </a:lstStyle>
          <a:p>
            <a:pPr lvl="0"/>
            <a:r>
              <a:rPr lang="en-US" dirty="0"/>
              <a:t>Click to edit Master text styles</a:t>
            </a:r>
          </a:p>
        </p:txBody>
      </p:sp>
      <p:sp>
        <p:nvSpPr>
          <p:cNvPr id="16" name="Slide Number Placeholder 12">
            <a:extLst>
              <a:ext uri="{FF2B5EF4-FFF2-40B4-BE49-F238E27FC236}">
                <a16:creationId xmlns:a16="http://schemas.microsoft.com/office/drawing/2014/main" id="{11C64DFA-0F30-DE49-9907-278F84F717A2}"/>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E23113C-34A1-3648-9F0A-FB36DEA701BC}"/>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126B297-D157-414E-824F-EEF3132E303A}"/>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4077594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2" y="2323516"/>
            <a:ext cx="9405959" cy="0"/>
          </a:xfrm>
          <a:prstGeom prst="straightConnector1">
            <a:avLst/>
          </a:prstGeom>
          <a:noFill/>
          <a:ln w="634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2" y="4726513"/>
            <a:ext cx="9405959" cy="0"/>
          </a:xfrm>
          <a:prstGeom prst="straightConnector1">
            <a:avLst/>
          </a:prstGeom>
          <a:noFill/>
          <a:ln w="634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2" y="3496621"/>
            <a:ext cx="9405959"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8579" y="502473"/>
            <a:ext cx="8492556" cy="1325563"/>
          </a:xfrm>
          <a:prstGeom prst="rect">
            <a:avLst/>
          </a:prstGeom>
        </p:spPr>
        <p:txBody>
          <a:bodyPr lIns="0" tIns="0" rIns="0" bIns="0" anchor="ctr"/>
          <a:lstStyle>
            <a:lvl1pPr>
              <a:defRPr sz="3600" b="1"/>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9"/>
            <a:ext cx="7088187" cy="1014412"/>
          </a:xfrm>
          <a:prstGeom prst="rect">
            <a:avLst/>
          </a:prstGeom>
        </p:spPr>
        <p:txBody>
          <a:bodyPr lIns="0" tIns="0" rIns="0" bIns="0"/>
          <a:lstStyle>
            <a:lvl1pPr marL="0" indent="0">
              <a:lnSpc>
                <a:spcPct val="100000"/>
              </a:lnSpc>
              <a:spcBef>
                <a:spcPts val="0"/>
              </a:spcBef>
              <a:buFontTx/>
              <a:buNone/>
              <a:defRPr sz="18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2"/>
            <a:ext cx="7088187" cy="1014412"/>
          </a:xfrm>
          <a:prstGeom prst="rect">
            <a:avLst/>
          </a:prstGeom>
        </p:spPr>
        <p:txBody>
          <a:bodyPr lIns="0" tIns="0" rIns="0" bIns="0"/>
          <a:lstStyle>
            <a:lvl1pPr marL="0" indent="0">
              <a:lnSpc>
                <a:spcPct val="100000"/>
              </a:lnSpc>
              <a:spcBef>
                <a:spcPts val="0"/>
              </a:spcBef>
              <a:buFontTx/>
              <a:buNone/>
              <a:defRPr sz="18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0">
              <a:lnSpc>
                <a:spcPct val="100000"/>
              </a:lnSpc>
              <a:spcBef>
                <a:spcPts val="0"/>
              </a:spcBef>
              <a:buFontTx/>
              <a:buNone/>
              <a:defRPr sz="18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5" y="2414589"/>
            <a:ext cx="2187575" cy="1014412"/>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5" y="3588762"/>
            <a:ext cx="2187575" cy="1014412"/>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5" y="4826000"/>
            <a:ext cx="2187575" cy="1014413"/>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F96C02EA-4914-8645-A899-081F99859D75}"/>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6CF102-437F-174F-AA04-9D4E6C1C19C0}"/>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96CBE32-512B-C543-B153-50C4F7A828CB}"/>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18599772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53091" y="2033620"/>
            <a:ext cx="5194300" cy="0"/>
          </a:xfrm>
          <a:prstGeom prst="straightConnector1">
            <a:avLst/>
          </a:prstGeom>
          <a:noFill/>
          <a:ln w="634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752390" y="2033620"/>
            <a:ext cx="4963887" cy="0"/>
          </a:xfrm>
          <a:prstGeom prst="straightConnector1">
            <a:avLst/>
          </a:prstGeom>
          <a:noFill/>
          <a:ln w="634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353091" y="4256120"/>
            <a:ext cx="5194300" cy="0"/>
          </a:xfrm>
          <a:prstGeom prst="straightConnector1">
            <a:avLst/>
          </a:prstGeom>
          <a:noFill/>
          <a:ln w="634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752390" y="4256120"/>
            <a:ext cx="4963887"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579" y="372713"/>
            <a:ext cx="8858767" cy="1325563"/>
          </a:xfrm>
          <a:prstGeom prst="rect">
            <a:avLst/>
          </a:prstGeom>
        </p:spPr>
        <p:txBody>
          <a:bodyPr lIns="0" tIns="0" rIns="0" bIns="0" anchor="ctr"/>
          <a:lstStyle>
            <a:lvl1pPr>
              <a:defRPr sz="3600" b="1">
                <a:solidFill>
                  <a:schemeClr val="tx1"/>
                </a:solidFill>
              </a:defRPr>
            </a:lvl1pPr>
          </a:lstStyle>
          <a:p>
            <a:r>
              <a:rPr lang="en-US" dirty="0"/>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5" y="4796312"/>
            <a:ext cx="1641211" cy="1372581"/>
          </a:xfrm>
          <a:prstGeom prst="rect">
            <a:avLst/>
          </a:prstGeom>
          <a:noFill/>
        </p:spPr>
        <p:txBody>
          <a:bodyPr anchor="ctr"/>
          <a:lstStyle>
            <a:lvl1pPr algn="ctr">
              <a:buFontTx/>
              <a:buNone/>
              <a:defRPr sz="1600">
                <a:solidFill>
                  <a:schemeClr val="bg2">
                    <a:lumMod val="75000"/>
                  </a:schemeClr>
                </a:solidFill>
              </a:defRPr>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6"/>
            <a:ext cx="1641211" cy="1369948"/>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2"/>
            <a:ext cx="1641211" cy="1299609"/>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579" y="2075092"/>
            <a:ext cx="4987925" cy="383019"/>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466" y="2075092"/>
            <a:ext cx="5241925" cy="383019"/>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579" y="4286913"/>
            <a:ext cx="4987925" cy="393267"/>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466" y="4286913"/>
            <a:ext cx="5241925" cy="393267"/>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31979" y="2574577"/>
            <a:ext cx="3184525" cy="1371600"/>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091404" y="2572991"/>
            <a:ext cx="3455987" cy="1371597"/>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31979" y="4797077"/>
            <a:ext cx="3184525" cy="1371600"/>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091404" y="4795489"/>
            <a:ext cx="3455987" cy="1300163"/>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52391" y="2572991"/>
            <a:ext cx="1616075" cy="1371600"/>
          </a:xfrm>
          <a:prstGeom prst="rect">
            <a:avLst/>
          </a:prstGeom>
        </p:spPr>
        <p:txBody>
          <a:bodyPr anchor="ctr"/>
          <a:lstStyle>
            <a:lvl1pPr algn="ctr">
              <a:buFontTx/>
              <a:buNone/>
              <a:defRPr sz="1400">
                <a:solidFill>
                  <a:schemeClr val="bg2">
                    <a:lumMod val="90000"/>
                  </a:schemeClr>
                </a:solidFill>
              </a:defRPr>
            </a:lvl1pPr>
          </a:lstStyle>
          <a:p>
            <a:endParaRPr lang="en-VN" dirty="0"/>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2D4A76-55D9-804E-9AE9-C27E9BFCA879}"/>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141423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C1A5CF-9B28-A249-9FD9-C933F90D4E5E}"/>
              </a:ext>
            </a:extLst>
          </p:cNvPr>
          <p:cNvGrpSpPr/>
          <p:nvPr userDrawn="1"/>
        </p:nvGrpSpPr>
        <p:grpSpPr>
          <a:xfrm>
            <a:off x="833397" y="2287108"/>
            <a:ext cx="2256656" cy="2047521"/>
            <a:chOff x="561874" y="2262053"/>
            <a:chExt cx="576219" cy="2047521"/>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28579" y="365125"/>
            <a:ext cx="8242276" cy="1325563"/>
          </a:xfrm>
          <a:prstGeom prst="rect">
            <a:avLst/>
          </a:prstGeom>
        </p:spPr>
        <p:txBody>
          <a:bodyPr lIns="0" tIns="0" rIns="0" bIns="0" anchor="ctr"/>
          <a:lstStyle>
            <a:lvl1pPr>
              <a:defRPr sz="3600" b="1" i="0">
                <a:latin typeface="+mj-lt"/>
                <a:ea typeface="Source Serif Pro" panose="02040603050405020204" pitchFamily="18" charset="0"/>
              </a:defRPr>
            </a:lvl1pPr>
          </a:lstStyle>
          <a:p>
            <a:r>
              <a:rPr lang="en-US" dirty="0"/>
              <a:t>Table with 8 points</a:t>
            </a:r>
          </a:p>
        </p:txBody>
      </p:sp>
      <p:grpSp>
        <p:nvGrpSpPr>
          <p:cNvPr id="38" name="Group 37">
            <a:extLst>
              <a:ext uri="{FF2B5EF4-FFF2-40B4-BE49-F238E27FC236}">
                <a16:creationId xmlns:a16="http://schemas.microsoft.com/office/drawing/2014/main" id="{EB95DD42-D0C1-434C-8CE9-92DDA7C86B10}"/>
              </a:ext>
            </a:extLst>
          </p:cNvPr>
          <p:cNvGrpSpPr/>
          <p:nvPr userDrawn="1"/>
        </p:nvGrpSpPr>
        <p:grpSpPr>
          <a:xfrm>
            <a:off x="3636753" y="2287108"/>
            <a:ext cx="2277579" cy="2047521"/>
            <a:chOff x="561874" y="2262053"/>
            <a:chExt cx="576219" cy="2047521"/>
          </a:xfrm>
        </p:grpSpPr>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1" name="Group 40">
            <a:extLst>
              <a:ext uri="{FF2B5EF4-FFF2-40B4-BE49-F238E27FC236}">
                <a16:creationId xmlns:a16="http://schemas.microsoft.com/office/drawing/2014/main" id="{5760F04F-5DB9-3E4F-BA78-F6407195F565}"/>
              </a:ext>
            </a:extLst>
          </p:cNvPr>
          <p:cNvGrpSpPr/>
          <p:nvPr userDrawn="1"/>
        </p:nvGrpSpPr>
        <p:grpSpPr>
          <a:xfrm>
            <a:off x="6404017" y="2287108"/>
            <a:ext cx="2265547" cy="2047521"/>
            <a:chOff x="561874" y="2262053"/>
            <a:chExt cx="576219" cy="2047521"/>
          </a:xfrm>
        </p:grpSpPr>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4" name="Group 43">
            <a:extLst>
              <a:ext uri="{FF2B5EF4-FFF2-40B4-BE49-F238E27FC236}">
                <a16:creationId xmlns:a16="http://schemas.microsoft.com/office/drawing/2014/main" id="{3EC92957-FF66-3548-9251-5728340A3225}"/>
              </a:ext>
            </a:extLst>
          </p:cNvPr>
          <p:cNvGrpSpPr/>
          <p:nvPr userDrawn="1"/>
        </p:nvGrpSpPr>
        <p:grpSpPr>
          <a:xfrm>
            <a:off x="9159249" y="2287108"/>
            <a:ext cx="2265547" cy="2047521"/>
            <a:chOff x="561874" y="2262053"/>
            <a:chExt cx="576219" cy="2047521"/>
          </a:xfrm>
        </p:grpSpPr>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854179" y="2327099"/>
            <a:ext cx="2340693" cy="484703"/>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a:lvl2pPr>
            <a:lvl3pPr>
              <a:buFontTx/>
              <a:buNone/>
              <a:defRPr/>
            </a:lvl3pPr>
            <a:lvl4pPr>
              <a:buFontTx/>
              <a:buNone/>
              <a:defRPr/>
            </a:lvl4pPr>
            <a:lvl5pPr>
              <a:buFontTx/>
              <a:buNone/>
              <a:defRPr/>
            </a:lvl5pPr>
          </a:lstStyle>
          <a:p>
            <a:pPr lvl="0"/>
            <a:r>
              <a:rPr lang="en-US" dirty="0"/>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663910" y="2327099"/>
            <a:ext cx="2340695"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stStyle>
          <a:p>
            <a:pPr lvl="0"/>
            <a:r>
              <a:rPr lang="en-US" dirty="0"/>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419809" y="2327099"/>
            <a:ext cx="2354575"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9161422" y="2327099"/>
            <a:ext cx="2368193"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833398" y="4394254"/>
            <a:ext cx="2361332"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663910" y="4394254"/>
            <a:ext cx="2340551"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419808" y="4394254"/>
            <a:ext cx="2361189"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9161422" y="4394254"/>
            <a:ext cx="2368193"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833541" y="2883526"/>
            <a:ext cx="2361331" cy="131503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664054" y="2884105"/>
            <a:ext cx="2342509" cy="1325563"/>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419953" y="2883526"/>
            <a:ext cx="2356987" cy="131503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9161565" y="2882449"/>
            <a:ext cx="2356987" cy="129547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833540" y="4832979"/>
            <a:ext cx="2361189" cy="1423987"/>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664054" y="4833985"/>
            <a:ext cx="2340551" cy="1443619"/>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419953" y="4832980"/>
            <a:ext cx="2361189" cy="1423987"/>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9161566" y="4832981"/>
            <a:ext cx="2368049" cy="1444625"/>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0" name="Slide Number Placeholder 12">
            <a:extLst>
              <a:ext uri="{FF2B5EF4-FFF2-40B4-BE49-F238E27FC236}">
                <a16:creationId xmlns:a16="http://schemas.microsoft.com/office/drawing/2014/main" id="{5456C155-F546-E142-A7BF-D3948EB390B2}"/>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745672D-362E-DF44-A5DE-ECE039F8AF57}"/>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8520DA0-5DDF-F641-A5E9-261A07BE81E1}"/>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3291959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548453" y="409393"/>
            <a:ext cx="8186032" cy="691284"/>
          </a:xfrm>
          <a:prstGeom prst="rect">
            <a:avLst/>
          </a:prstGeom>
        </p:spPr>
        <p:txBody>
          <a:bodyPr lIns="0" tIns="0" rIns="0" bIns="0"/>
          <a:lstStyle>
            <a:lvl1pPr algn="l">
              <a:defRPr sz="40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Project Plan</a:t>
            </a:r>
          </a:p>
        </p:txBody>
      </p:sp>
      <p:sp>
        <p:nvSpPr>
          <p:cNvPr id="9" name="Slide Number Placeholder 12">
            <a:extLst>
              <a:ext uri="{FF2B5EF4-FFF2-40B4-BE49-F238E27FC236}">
                <a16:creationId xmlns:a16="http://schemas.microsoft.com/office/drawing/2014/main" id="{EF348C48-42BC-8541-9D9C-BDB9FEA29E33}"/>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8AAF5FD-A83F-0647-98E7-5C5967A826E0}"/>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80AF10C-15E7-FE49-9C1B-10C8731EB5AF}"/>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23860417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353012" y="250826"/>
            <a:ext cx="8239699" cy="664943"/>
          </a:xfrm>
          <a:prstGeom prst="rect">
            <a:avLst/>
          </a:prstGeom>
        </p:spPr>
        <p:txBody>
          <a:bodyPr lIns="0" tIns="0" rIns="0" bIns="0"/>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2411582541"/>
              </p:ext>
            </p:extLst>
          </p:nvPr>
        </p:nvGraphicFramePr>
        <p:xfrm>
          <a:off x="429491" y="1080340"/>
          <a:ext cx="11356111" cy="4267515"/>
        </p:xfrm>
        <a:graphic>
          <a:graphicData uri="http://schemas.openxmlformats.org/drawingml/2006/table">
            <a:tbl>
              <a:tblPr firstRow="1" bandRow="1">
                <a:tableStyleId>{073A0DAA-6AF3-43AB-8588-CEC1D06C72B9}</a:tableStyleId>
              </a:tblPr>
              <a:tblGrid>
                <a:gridCol w="1040939">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9">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7">
                  <a:extLst>
                    <a:ext uri="{9D8B030D-6E8A-4147-A177-3AD203B41FA5}">
                      <a16:colId xmlns:a16="http://schemas.microsoft.com/office/drawing/2014/main" val="497956197"/>
                    </a:ext>
                  </a:extLst>
                </a:gridCol>
              </a:tblGrid>
              <a:tr h="404579">
                <a:tc gridSpan="5">
                  <a:txBody>
                    <a:bodyPr/>
                    <a:lstStyle/>
                    <a:p>
                      <a:pPr algn="ctr"/>
                      <a:r>
                        <a:rPr lang="en-US" sz="1200" b="1" spc="300" dirty="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dirty="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1">
                <a:tc>
                  <a:txBody>
                    <a:bodyPr/>
                    <a:lstStyle/>
                    <a:p>
                      <a:pPr algn="ctr"/>
                      <a:endParaRPr lang="en-US" sz="1200" b="0" dirty="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689415186"/>
                  </a:ext>
                </a:extLst>
              </a:tr>
              <a:tr h="730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B4A5D"/>
                          </a:solidFill>
                          <a:effectLst/>
                          <a:uLnTx/>
                          <a:uFillTx/>
                          <a:latin typeface="Arial" panose="020B0604020202020204"/>
                          <a:ea typeface="+mn-ea"/>
                          <a:cs typeface="+mn-cs"/>
                        </a:rPr>
                        <a:t>Text</a:t>
                      </a:r>
                      <a:endPar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endParaRP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algn="ctr"/>
                      <a:r>
                        <a:rPr lang="en-US" sz="1200" b="0" dirty="0">
                          <a:solidFill>
                            <a:srgbClr val="0B4A5D"/>
                          </a:solidFill>
                        </a:rPr>
                        <a:t>Text</a:t>
                      </a:r>
                      <a:endParaRPr lang="en-US" sz="1200" b="0" dirty="0"/>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B4A5D"/>
                          </a:solidFill>
                          <a:effectLst/>
                          <a:uLnTx/>
                          <a:uFillTx/>
                          <a:latin typeface="Arial" panose="020B0604020202020204"/>
                          <a:ea typeface="+mn-ea"/>
                          <a:cs typeface="+mn-cs"/>
                        </a:rPr>
                        <a:t>Text</a:t>
                      </a:r>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endParaRPr lang="en-US" sz="1200" dirty="0"/>
                    </a:p>
                  </a:txBody>
                  <a:tcPr anchor="ctr">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B4A5D"/>
                          </a:solidFill>
                        </a:rPr>
                        <a:t>Text</a:t>
                      </a: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accent5">
                        <a:lumMod val="90000"/>
                      </a:schemeClr>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151373" y="581895"/>
            <a:ext cx="397855" cy="5499591"/>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6FF04C61-799E-AB46-A8CF-5B7ACD58FA2F}"/>
              </a:ext>
            </a:extLst>
          </p:cNvPr>
          <p:cNvSpPr/>
          <p:nvPr userDrawn="1"/>
        </p:nvSpPr>
        <p:spPr>
          <a:xfrm>
            <a:off x="11662055" y="5957074"/>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31F882FC-2835-F840-B901-3849AC7FBDFD}"/>
              </a:ext>
            </a:extLst>
          </p:cNvPr>
          <p:cNvSpPr/>
          <p:nvPr userDrawn="1"/>
        </p:nvSpPr>
        <p:spPr>
          <a:xfrm>
            <a:off x="6250738"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EF00EA2F-0500-CB44-A467-55B0FE343CE1}"/>
              </a:ext>
            </a:extLst>
          </p:cNvPr>
          <p:cNvSpPr/>
          <p:nvPr userDrawn="1"/>
        </p:nvSpPr>
        <p:spPr>
          <a:xfrm>
            <a:off x="10044019"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D414E7AD-6D55-5D4C-BB90-5BB5E6A588EF}"/>
              </a:ext>
            </a:extLst>
          </p:cNvPr>
          <p:cNvSpPr/>
          <p:nvPr userDrawn="1"/>
        </p:nvSpPr>
        <p:spPr>
          <a:xfrm>
            <a:off x="8071879"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8005946" y="6298824"/>
            <a:ext cx="1077671"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9"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5794770" y="6317496"/>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483149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353012" y="250826"/>
            <a:ext cx="8239699" cy="664943"/>
          </a:xfrm>
          <a:prstGeom prst="rect">
            <a:avLst/>
          </a:prstGeom>
        </p:spPr>
        <p:txBody>
          <a:bodyPr lIns="0" tIns="0" rIns="0" bIns="0"/>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6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207002152"/>
              </p:ext>
            </p:extLst>
          </p:nvPr>
        </p:nvGraphicFramePr>
        <p:xfrm>
          <a:off x="431801" y="1443946"/>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575187">
                  <a:extLst>
                    <a:ext uri="{9D8B030D-6E8A-4147-A177-3AD203B41FA5}">
                      <a16:colId xmlns:a16="http://schemas.microsoft.com/office/drawing/2014/main" val="1908423612"/>
                    </a:ext>
                  </a:extLst>
                </a:gridCol>
                <a:gridCol w="1858297">
                  <a:extLst>
                    <a:ext uri="{9D8B030D-6E8A-4147-A177-3AD203B41FA5}">
                      <a16:colId xmlns:a16="http://schemas.microsoft.com/office/drawing/2014/main" val="2058491919"/>
                    </a:ext>
                  </a:extLst>
                </a:gridCol>
                <a:gridCol w="929149">
                  <a:extLst>
                    <a:ext uri="{9D8B030D-6E8A-4147-A177-3AD203B41FA5}">
                      <a16:colId xmlns:a16="http://schemas.microsoft.com/office/drawing/2014/main" val="4017755197"/>
                    </a:ext>
                  </a:extLst>
                </a:gridCol>
                <a:gridCol w="693175">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dirty="0">
                          <a:solidFill>
                            <a:schemeClr val="bg1"/>
                          </a:solidFill>
                          <a:latin typeface="+mn-lt"/>
                        </a:rPr>
                        <a:t>JANUARY</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FEBRUARY</a:t>
                      </a:r>
                    </a:p>
                  </a:txBody>
                  <a:tcPr anchor="ctr"/>
                </a:tc>
                <a:tc hMerge="1">
                  <a:txBody>
                    <a:bodyPr/>
                    <a:lstStyle/>
                    <a:p>
                      <a:endParaRPr lang="en-US"/>
                    </a:p>
                  </a:txBody>
                  <a:tcPr/>
                </a:tc>
                <a:tc>
                  <a:txBody>
                    <a:bodyPr/>
                    <a:lstStyle/>
                    <a:p>
                      <a:pPr algn="ctr"/>
                      <a:r>
                        <a:rPr lang="en-US" sz="1200" b="1" spc="0" dirty="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JUNE</a:t>
                      </a:r>
                    </a:p>
                  </a:txBody>
                  <a:tcPr anchor="ctr"/>
                </a:tc>
                <a:tc>
                  <a:txBody>
                    <a:bodyPr/>
                    <a:lstStyle/>
                    <a:p>
                      <a:pPr algn="ctr"/>
                      <a:r>
                        <a:rPr lang="en-US" sz="1200" b="1" spc="0" dirty="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 here</a:t>
                      </a:r>
                    </a:p>
                  </a:txBody>
                  <a:tcPr anchor="ctr">
                    <a:solidFill>
                      <a:srgbClr val="04A299"/>
                    </a:solidFill>
                  </a:tcPr>
                </a:tc>
                <a:tc>
                  <a:txBody>
                    <a:bodyPr/>
                    <a:lstStyle/>
                    <a:p>
                      <a:pPr algn="ctr"/>
                      <a:endParaRPr lang="en-US" sz="1200" dirty="0">
                        <a:solidFill>
                          <a:schemeClr val="tx1"/>
                        </a:solidFill>
                      </a:endParaRPr>
                    </a:p>
                  </a:txBody>
                  <a:tcPr anchor="ctr">
                    <a:solidFill>
                      <a:schemeClr val="accent2"/>
                    </a:solidFill>
                  </a:tcPr>
                </a:tc>
                <a:tc>
                  <a:txBody>
                    <a:bodyPr/>
                    <a:lstStyle/>
                    <a:p>
                      <a:pPr algn="ctr"/>
                      <a:r>
                        <a:rPr lang="en-US" sz="1200" dirty="0">
                          <a:solidFill>
                            <a:schemeClr val="tx1"/>
                          </a:solidFill>
                        </a:rPr>
                        <a:t>Text</a:t>
                      </a:r>
                    </a:p>
                  </a:txBody>
                  <a:tcPr anchor="ctr">
                    <a:solidFill>
                      <a:srgbClr val="0ED882"/>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5"/>
                    </a:solidFill>
                  </a:tcPr>
                </a:tc>
                <a:extLst>
                  <a:ext uri="{0D108BD9-81ED-4DB2-BD59-A6C34878D82A}">
                    <a16:rowId xmlns:a16="http://schemas.microsoft.com/office/drawing/2014/main" val="468655932"/>
                  </a:ext>
                </a:extLst>
              </a:tr>
              <a:tr h="8247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solidFill>
                      <a:schemeClr val="accent5">
                        <a:lumMod val="90000"/>
                      </a:schemeClr>
                    </a:solidFill>
                  </a:tcPr>
                </a:tc>
                <a:tc hMerge="1">
                  <a:txBody>
                    <a:bodyPr/>
                    <a:lstStyle/>
                    <a:p>
                      <a:endParaRPr lang="en-US"/>
                    </a:p>
                  </a:txBody>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B4A5D"/>
                          </a:solidFill>
                        </a:rPr>
                        <a:t>Text here</a:t>
                      </a:r>
                    </a:p>
                  </a:txBody>
                  <a:tcPr anchor="ctr">
                    <a:solidFill>
                      <a:schemeClr val="accent5"/>
                    </a:solidFill>
                  </a:tcPr>
                </a:tc>
                <a:tc gridSpan="2">
                  <a:txBody>
                    <a:bodyPr/>
                    <a:lstStyle/>
                    <a:p>
                      <a:pPr algn="ctr"/>
                      <a:endParaRPr lang="en-US" sz="1200" dirty="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Text here</a:t>
                      </a:r>
                    </a:p>
                  </a:txBody>
                  <a:tcPr anchor="ctr">
                    <a:solidFill>
                      <a:srgbClr val="04A299"/>
                    </a:solidFill>
                  </a:tcPr>
                </a:tc>
                <a:tc gridSpan="2">
                  <a:txBody>
                    <a:bodyPr/>
                    <a:lstStyle/>
                    <a:p>
                      <a:pPr algn="ctr"/>
                      <a:endParaRPr lang="en-US" sz="1200">
                        <a:solidFill>
                          <a:schemeClr val="tx1"/>
                        </a:solidFill>
                      </a:endParaRPr>
                    </a:p>
                  </a:txBody>
                  <a:tcPr anchor="ctr"/>
                </a:tc>
                <a:tc hMerge="1">
                  <a:txBody>
                    <a:bodyPr/>
                    <a:lstStyle/>
                    <a:p>
                      <a:endParaRPr lang="en-US"/>
                    </a:p>
                  </a:txBody>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chemeClr val="accent5"/>
                    </a:solidFill>
                  </a:tcPr>
                </a:tc>
                <a:tc>
                  <a:txBody>
                    <a:bodyPr/>
                    <a:lstStyle/>
                    <a:p>
                      <a:pPr algn="ctr"/>
                      <a:endParaRPr lang="en-US" sz="1200" b="1" dirty="0">
                        <a:solidFill>
                          <a:schemeClr val="bg1"/>
                        </a:solidFill>
                      </a:endParaRPr>
                    </a:p>
                  </a:txBody>
                  <a:tcPr anchor="ctr">
                    <a:solidFill>
                      <a:schemeClr val="accent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4613735" y="1028887"/>
            <a:ext cx="397855" cy="5052599"/>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1B3D954C-72F8-BD41-AF16-0546D9CF401B}"/>
              </a:ext>
            </a:extLst>
          </p:cNvPr>
          <p:cNvSpPr/>
          <p:nvPr userDrawn="1"/>
        </p:nvSpPr>
        <p:spPr>
          <a:xfrm>
            <a:off x="11662055" y="5957074"/>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7B8FC9E3-9816-B140-910D-27B38BC78110}"/>
              </a:ext>
            </a:extLst>
          </p:cNvPr>
          <p:cNvSpPr/>
          <p:nvPr userDrawn="1"/>
        </p:nvSpPr>
        <p:spPr>
          <a:xfrm>
            <a:off x="3919206"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42CC9567-99C2-9349-90D0-CFB117460F52}"/>
              </a:ext>
            </a:extLst>
          </p:cNvPr>
          <p:cNvSpPr/>
          <p:nvPr userDrawn="1"/>
        </p:nvSpPr>
        <p:spPr>
          <a:xfrm>
            <a:off x="39457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482EDC9C-2416-6A40-AB23-A356B35B95E3}"/>
              </a:ext>
            </a:extLst>
          </p:cNvPr>
          <p:cNvSpPr/>
          <p:nvPr userDrawn="1"/>
        </p:nvSpPr>
        <p:spPr>
          <a:xfrm>
            <a:off x="4537123"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4448637" y="6275484"/>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9"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3536702" y="6279844"/>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13130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FBFF09-B5B9-7D4C-9409-022588356670}"/>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3" name="Footer Placeholder 2">
            <a:extLst>
              <a:ext uri="{FF2B5EF4-FFF2-40B4-BE49-F238E27FC236}">
                <a16:creationId xmlns:a16="http://schemas.microsoft.com/office/drawing/2014/main" id="{742392EF-F9A7-AA4A-824D-7D4F67BB4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8E9AA-176C-4342-BE50-790B3110A60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59753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4267914778"/>
              </p:ext>
            </p:extLst>
          </p:nvPr>
        </p:nvGraphicFramePr>
        <p:xfrm>
          <a:off x="431800" y="1411304"/>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5">
                  <a:extLst>
                    <a:ext uri="{9D8B030D-6E8A-4147-A177-3AD203B41FA5}">
                      <a16:colId xmlns:a16="http://schemas.microsoft.com/office/drawing/2014/main" val="4115210375"/>
                    </a:ext>
                  </a:extLst>
                </a:gridCol>
                <a:gridCol w="696687">
                  <a:extLst>
                    <a:ext uri="{9D8B030D-6E8A-4147-A177-3AD203B41FA5}">
                      <a16:colId xmlns:a16="http://schemas.microsoft.com/office/drawing/2014/main" val="1458724013"/>
                    </a:ext>
                  </a:extLst>
                </a:gridCol>
                <a:gridCol w="1055915">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7">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7">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74320">
                <a:tc>
                  <a:txBody>
                    <a:bodyPr/>
                    <a:lstStyle/>
                    <a:p>
                      <a:pPr algn="ctr"/>
                      <a:r>
                        <a:rPr lang="en-US" sz="1200" b="1" spc="0" dirty="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a:t>
                      </a:r>
                    </a:p>
                  </a:txBody>
                  <a:tcPr anchor="ctr"/>
                </a:tc>
                <a:tc>
                  <a:txBody>
                    <a:bodyPr/>
                    <a:lstStyle/>
                    <a:p>
                      <a:pPr algn="ctr"/>
                      <a:r>
                        <a:rPr lang="en-US" sz="1200" b="1" spc="0" dirty="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a:t>
                      </a:r>
                    </a:p>
                  </a:txBody>
                  <a:tcPr anchor="ctr"/>
                </a:tc>
                <a:tc>
                  <a:txBody>
                    <a:bodyPr/>
                    <a:lstStyle/>
                    <a:p>
                      <a:pPr algn="ctr"/>
                      <a:r>
                        <a:rPr lang="en-US" sz="1200" b="1" spc="0" dirty="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OCT</a:t>
                      </a:r>
                    </a:p>
                  </a:txBody>
                  <a:tcPr anchor="ctr"/>
                </a:tc>
                <a:tc>
                  <a:txBody>
                    <a:bodyPr/>
                    <a:lstStyle/>
                    <a:p>
                      <a:pPr algn="ctr"/>
                      <a:r>
                        <a:rPr lang="en-US" sz="1200" b="1" spc="0" dirty="0">
                          <a:solidFill>
                            <a:schemeClr val="bg1"/>
                          </a:solidFill>
                          <a:latin typeface="+mn-lt"/>
                        </a:rPr>
                        <a:t>NOV</a:t>
                      </a:r>
                    </a:p>
                  </a:txBody>
                  <a:tcPr anchor="ctr"/>
                </a:tc>
                <a:tc>
                  <a:txBody>
                    <a:bodyPr/>
                    <a:lstStyle/>
                    <a:p>
                      <a:pPr algn="ctr"/>
                      <a:r>
                        <a:rPr lang="en-US" sz="1200" b="1" spc="0" dirty="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b="1" dirty="0">
                        <a:solidFill>
                          <a:srgbClr val="0B4A5D"/>
                        </a:solidFill>
                      </a:endParaRPr>
                    </a:p>
                  </a:txBody>
                  <a:tcPr anchor="ctr">
                    <a:solidFill>
                      <a:srgbClr val="04A299"/>
                    </a:solidFill>
                  </a:tcPr>
                </a:tc>
                <a:tc>
                  <a:txBody>
                    <a:bodyPr/>
                    <a:lstStyle/>
                    <a:p>
                      <a:pPr algn="ctr"/>
                      <a:r>
                        <a:rPr lang="en-US" sz="1200" b="1" dirty="0">
                          <a:solidFill>
                            <a:schemeClr val="bg1"/>
                          </a:solidFill>
                        </a:rPr>
                        <a:t>Text</a:t>
                      </a:r>
                    </a:p>
                  </a:txBody>
                  <a:tcPr anchor="ctr">
                    <a:solidFill>
                      <a:schemeClr val="accent2"/>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468655932"/>
                  </a:ext>
                </a:extLst>
              </a:tr>
              <a:tr h="872136">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2790314435"/>
                  </a:ext>
                </a:extLst>
              </a:tr>
              <a:tr h="442452">
                <a:tc>
                  <a:txBody>
                    <a:bodyPr/>
                    <a:lstStyle/>
                    <a:p>
                      <a:pPr algn="ctr"/>
                      <a:endParaRPr lang="en-US" sz="1200" dirty="0">
                        <a:solidFill>
                          <a:schemeClr val="bg1"/>
                        </a:solidFill>
                      </a:endParaRPr>
                    </a:p>
                  </a:txBody>
                  <a:tcPr anchor="ctr">
                    <a:solidFill>
                      <a:schemeClr val="accent2"/>
                    </a:solidFill>
                  </a:tcPr>
                </a:tc>
                <a:tc>
                  <a:txBody>
                    <a:bodyPr/>
                    <a:lstStyle/>
                    <a:p>
                      <a:pPr algn="ctr"/>
                      <a:endParaRPr lang="en-US" sz="1200" dirty="0">
                        <a:solidFill>
                          <a:schemeClr val="tx1"/>
                        </a:solidFill>
                      </a:endParaRPr>
                    </a:p>
                  </a:txBody>
                  <a:tcPr anchor="ctr">
                    <a:solidFill>
                      <a:schemeClr val="accent5">
                        <a:lumMod val="90000"/>
                      </a:schemeClr>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extLst>
                  <a:ext uri="{0D108BD9-81ED-4DB2-BD59-A6C34878D82A}">
                    <a16:rowId xmlns:a16="http://schemas.microsoft.com/office/drawing/2014/main" val="1721253735"/>
                  </a:ext>
                </a:extLst>
              </a:tr>
              <a:tr h="612919">
                <a:tc>
                  <a:txBody>
                    <a:bodyPr/>
                    <a:lstStyle/>
                    <a:p>
                      <a:pPr algn="ctr"/>
                      <a:endParaRPr lang="en-US" sz="1200" dirty="0">
                        <a:solidFill>
                          <a:schemeClr val="bg1"/>
                        </a:solidFill>
                      </a:endParaRPr>
                    </a:p>
                  </a:txBody>
                  <a:tcPr anchor="ctr">
                    <a:solidFill>
                      <a:schemeClr val="accent6"/>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a:solidFill>
                          <a:schemeClr val="tx1"/>
                        </a:solidFill>
                      </a:endParaRPr>
                    </a:p>
                  </a:txBody>
                  <a:tcPr anchor="ctr"/>
                </a:tc>
                <a:extLst>
                  <a:ext uri="{0D108BD9-81ED-4DB2-BD59-A6C34878D82A}">
                    <a16:rowId xmlns:a16="http://schemas.microsoft.com/office/drawing/2014/main" val="3456923644"/>
                  </a:ext>
                </a:extLst>
              </a:tr>
              <a:tr h="605961">
                <a:tc>
                  <a:txBody>
                    <a:bodyPr/>
                    <a:lstStyle/>
                    <a:p>
                      <a:pPr algn="ctr"/>
                      <a:endParaRPr lang="en-US" sz="1200" dirty="0">
                        <a:solidFill>
                          <a:schemeClr val="bg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bg2">
                        <a:lumMod val="90000"/>
                      </a:schemeClr>
                    </a:solidFill>
                  </a:tcPr>
                </a:tc>
                <a:tc>
                  <a:txBody>
                    <a:bodyPr/>
                    <a:lstStyle/>
                    <a:p>
                      <a:pPr algn="ctr"/>
                      <a:endParaRPr lang="en-US" sz="1200" dirty="0">
                        <a:solidFill>
                          <a:schemeClr val="tx1"/>
                        </a:solidFill>
                      </a:endParaRPr>
                    </a:p>
                  </a:txBody>
                  <a:tcPr anchor="ctr">
                    <a:solidFill>
                      <a:schemeClr val="bg1">
                        <a:lumMod val="90000"/>
                      </a:schemeClr>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a:solidFill>
                          <a:schemeClr val="tx1"/>
                        </a:solidFill>
                      </a:endParaRPr>
                    </a:p>
                  </a:txBody>
                  <a:tcPr anchor="ctr"/>
                </a:tc>
                <a:tc>
                  <a:txBody>
                    <a:bodyPr/>
                    <a:lstStyle/>
                    <a:p>
                      <a:pPr algn="ctr"/>
                      <a:endParaRPr lang="en-US" sz="120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tc>
                  <a:txBody>
                    <a:bodyPr/>
                    <a:lstStyle/>
                    <a:p>
                      <a:pPr algn="ctr"/>
                      <a:endParaRPr lang="en-US" sz="1200" dirty="0">
                        <a:solidFill>
                          <a:schemeClr val="tx1"/>
                        </a:solidFill>
                      </a:endParaRPr>
                    </a:p>
                  </a:txBody>
                  <a:tcPr anchor="ct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2703157" y="974869"/>
            <a:ext cx="397855" cy="5052599"/>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4211AE4F-662B-C34F-9FE8-708E9DA43FCB}"/>
              </a:ext>
            </a:extLst>
          </p:cNvPr>
          <p:cNvSpPr/>
          <p:nvPr userDrawn="1"/>
        </p:nvSpPr>
        <p:spPr>
          <a:xfrm>
            <a:off x="2624614"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EE339AD6-31DF-484D-9C72-C70FB1541E3D}"/>
              </a:ext>
            </a:extLst>
          </p:cNvPr>
          <p:cNvSpPr/>
          <p:nvPr userDrawn="1"/>
        </p:nvSpPr>
        <p:spPr>
          <a:xfrm>
            <a:off x="7798270"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192B64C4-7EEC-D64F-AF35-CCB08BDB29E6}"/>
              </a:ext>
            </a:extLst>
          </p:cNvPr>
          <p:cNvSpPr/>
          <p:nvPr userDrawn="1"/>
        </p:nvSpPr>
        <p:spPr>
          <a:xfrm>
            <a:off x="3718418"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2023AB75-AE70-0840-904A-55746D0A8FBA}"/>
              </a:ext>
            </a:extLst>
          </p:cNvPr>
          <p:cNvSpPr/>
          <p:nvPr userDrawn="1"/>
        </p:nvSpPr>
        <p:spPr>
          <a:xfrm>
            <a:off x="4544327" y="5989549"/>
            <a:ext cx="170479" cy="1704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353012" y="250826"/>
            <a:ext cx="8239699" cy="664943"/>
          </a:xfrm>
          <a:prstGeom prst="rect">
            <a:avLst/>
          </a:prstGeom>
        </p:spPr>
        <p:txBody>
          <a:bodyPr lIns="0" tIns="0" rIns="0" bIns="0"/>
          <a:lstStyle>
            <a:lvl1pPr>
              <a:defRPr/>
            </a:lvl1pPr>
          </a:lstStyle>
          <a:p>
            <a:r>
              <a:rPr lang="en-US" dirty="0">
                <a:solidFill>
                  <a:srgbClr val="F76466"/>
                </a:solidFill>
                <a:latin typeface="Source Serif Pro Black" panose="02040603050405020204" pitchFamily="18" charset="0"/>
                <a:ea typeface="Source Serif Pro Black" panose="02040603050405020204" pitchFamily="18" charset="0"/>
                <a:cs typeface="Arial Black" panose="020B0604020202020204" pitchFamily="34" charset="0"/>
              </a:rPr>
              <a:t>12 Month </a:t>
            </a:r>
            <a:r>
              <a:rPr lang="en-US" dirty="0">
                <a:latin typeface="Source Serif Pro Black" panose="02040603050405020204" pitchFamily="18" charset="0"/>
                <a:ea typeface="Source Serif Pro Black" panose="02040603050405020204" pitchFamily="18" charset="0"/>
                <a:cs typeface="Arial Black" panose="020B0604020202020204" pitchFamily="34" charset="0"/>
              </a:rPr>
              <a:t>2021 </a:t>
            </a:r>
            <a:r>
              <a:rPr lang="en-US" b="0" dirty="0">
                <a:latin typeface="Arial" panose="020B0604020202020204" pitchFamily="34" charset="0"/>
                <a:ea typeface="Source Serif Pro Black" panose="02040603050405020204" pitchFamily="18" charset="0"/>
              </a:rPr>
              <a:t>Project </a:t>
            </a:r>
            <a:r>
              <a:rPr lang="en-US" b="0" dirty="0">
                <a:latin typeface="Arial" panose="020B0604020202020204" pitchFamily="34" charset="0"/>
              </a:rPr>
              <a:t>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2542069" y="6283922"/>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9" y="6251963"/>
            <a:ext cx="1367503" cy="276999"/>
          </a:xfrm>
          <a:prstGeom prst="rect">
            <a:avLst/>
          </a:prstGeom>
          <a:noFill/>
        </p:spPr>
        <p:txBody>
          <a:bodyPr wrap="square" rtlCol="0">
            <a:spAutoFit/>
          </a:bodyPr>
          <a:lstStyle/>
          <a:p>
            <a:r>
              <a:rPr lang="en-US" sz="1200" b="1" dirty="0"/>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3536702" y="6279844"/>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2168073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1" y="1036278"/>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3" tIns="40341" rIns="80683" bIns="40341" anchor="ctr" anchorCtr="1" compatLnSpc="1">
            <a:noAutofit/>
          </a:bodyPr>
          <a:lstStyle/>
          <a:p>
            <a:pPr marL="0" marR="0" lvl="0" indent="0" algn="ctr" defTabSz="8068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2"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471042123"/>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ppt_x</p:attrName>
                                        </p:attrNameLst>
                                      </p:cBhvr>
                                      <p:tavLst>
                                        <p:tav tm="0">
                                          <p:val>
                                            <p:strVal val="0-#ppt_w/2"/>
                                          </p:val>
                                        </p:tav>
                                        <p:tav tm="100000">
                                          <p:val>
                                            <p:strVal val="#ppt_x"/>
                                          </p:val>
                                        </p:tav>
                                      </p:tavLst>
                                    </p:anim>
                                    <p:anim calcmode="lin" valueType="num">
                                      <p:cBhvr>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5"/>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3" tIns="40341" rIns="80683" bIns="40341" anchor="ctr" anchorCtr="1" compatLnSpc="1">
            <a:noAutofit/>
          </a:bodyPr>
          <a:lstStyle/>
          <a:p>
            <a:pPr marL="0" marR="0" lvl="0" indent="0" algn="ctr" defTabSz="806846"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2940548E-286C-8046-BFE8-FF8DDF28F083}"/>
              </a:ext>
            </a:extLst>
          </p:cNvPr>
          <p:cNvSpPr>
            <a:spLocks noGrp="1"/>
          </p:cNvSpPr>
          <p:nvPr>
            <p:ph type="body" sz="quarter" idx="10" hasCustomPrompt="1"/>
          </p:nvPr>
        </p:nvSpPr>
        <p:spPr>
          <a:xfrm>
            <a:off x="3583675" y="4054569"/>
            <a:ext cx="3081131" cy="298451"/>
          </a:xfrm>
          <a:prstGeom prst="rect">
            <a:avLst/>
          </a:prstGeom>
        </p:spPr>
        <p:txBody>
          <a:bodyPr/>
          <a:lstStyle>
            <a:lvl1pPr marL="0" indent="0" algn="r">
              <a:buFontTx/>
              <a:buNone/>
              <a:defRPr sz="1600" b="0" i="0">
                <a:latin typeface="Arial" panose="020B0604020202020204" pitchFamily="34" charset="0"/>
                <a:cs typeface="Arial" panose="020B0604020202020204" pitchFamily="34" charset="0"/>
              </a:defRPr>
            </a:lvl1pPr>
            <a:lvl2pPr marL="0" indent="0">
              <a:buFontTx/>
              <a:buNone/>
              <a:defRPr sz="1800" b="0" i="0">
                <a:latin typeface="Arial" panose="020B0604020202020204" pitchFamily="34" charset="0"/>
                <a:cs typeface="Arial" panose="020B0604020202020204" pitchFamily="34" charset="0"/>
              </a:defRPr>
            </a:lvl2pPr>
            <a:lvl3pPr marL="0" indent="0">
              <a:buFontTx/>
              <a:buNone/>
              <a:defRPr sz="1800" b="0" i="0">
                <a:latin typeface="Arial" panose="020B0604020202020204" pitchFamily="34" charset="0"/>
                <a:cs typeface="Arial" panose="020B0604020202020204" pitchFamily="34" charset="0"/>
              </a:defRPr>
            </a:lvl3pPr>
            <a:lvl4pPr marL="0" indent="0">
              <a:buFontTx/>
              <a:buNone/>
              <a:defRPr sz="1800" b="0" i="0">
                <a:latin typeface="Arial" panose="020B0604020202020204" pitchFamily="34" charset="0"/>
                <a:cs typeface="Arial" panose="020B0604020202020204" pitchFamily="34" charset="0"/>
              </a:defRPr>
            </a:lvl4pPr>
            <a:lvl5pPr marL="0" indent="0">
              <a:buFontTx/>
              <a:buNone/>
              <a:defRPr sz="1800" b="0" i="0">
                <a:latin typeface="Arial" panose="020B0604020202020204" pitchFamily="34" charset="0"/>
                <a:cs typeface="Arial" panose="020B0604020202020204" pitchFamily="34" charset="0"/>
              </a:defRPr>
            </a:lvl5pPr>
          </a:lstStyle>
          <a:p>
            <a:pPr lvl="0"/>
            <a:r>
              <a:rPr lang="en-US" dirty="0"/>
              <a:t>URL Here</a:t>
            </a: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3497847" y="3606151"/>
            <a:ext cx="3166959" cy="425860"/>
          </a:xfrm>
          <a:prstGeom prst="rect">
            <a:avLst/>
          </a:prstGeom>
        </p:spPr>
        <p:txBody>
          <a:bodyPr/>
          <a:lstStyle>
            <a:lvl1pPr>
              <a:buFontTx/>
              <a:buNone/>
              <a:defRPr sz="2800" b="1" i="0">
                <a:solidFill>
                  <a:srgbClr val="F76466"/>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6664806" y="3597038"/>
            <a:ext cx="2919412" cy="434975"/>
          </a:xfrm>
          <a:prstGeom prst="rect">
            <a:avLst/>
          </a:prstGeom>
        </p:spPr>
        <p:txBody>
          <a:bodyPr/>
          <a:lstStyle>
            <a:lvl1pP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Tree>
    <p:extLst>
      <p:ext uri="{BB962C8B-B14F-4D97-AF65-F5344CB8AC3E}">
        <p14:creationId xmlns:p14="http://schemas.microsoft.com/office/powerpoint/2010/main" val="4257043145"/>
      </p:ext>
    </p:extLst>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Logo, icon, company name&#10;&#10;Description automatically generated">
            <a:extLst>
              <a:ext uri="{FF2B5EF4-FFF2-40B4-BE49-F238E27FC236}">
                <a16:creationId xmlns:a16="http://schemas.microsoft.com/office/drawing/2014/main" id="{5C57F989-DF98-1D4F-87E5-C5A4B93DBD2F}"/>
              </a:ext>
            </a:extLst>
          </p:cNvPr>
          <p:cNvPicPr>
            <a:picLocks noChangeAspect="1"/>
          </p:cNvPicPr>
          <p:nvPr userDrawn="1"/>
        </p:nvPicPr>
        <p:blipFill>
          <a:blip r:embed="rId2"/>
          <a:stretch>
            <a:fillRect/>
          </a:stretch>
        </p:blipFill>
        <p:spPr>
          <a:xfrm>
            <a:off x="4470400" y="2978683"/>
            <a:ext cx="2326640" cy="900635"/>
          </a:xfrm>
          <a:prstGeom prst="rect">
            <a:avLst/>
          </a:prstGeom>
        </p:spPr>
      </p:pic>
    </p:spTree>
    <p:extLst>
      <p:ext uri="{BB962C8B-B14F-4D97-AF65-F5344CB8AC3E}">
        <p14:creationId xmlns:p14="http://schemas.microsoft.com/office/powerpoint/2010/main" val="37095497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Logo Anim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4E46F-1AB6-D347-B43D-79564D9A5511}"/>
              </a:ext>
            </a:extLst>
          </p:cNvPr>
          <p:cNvSpPr/>
          <p:nvPr/>
        </p:nvSpPr>
        <p:spPr>
          <a:xfrm>
            <a:off x="1" y="0"/>
            <a:ext cx="12191999" cy="6858000"/>
          </a:xfrm>
          <a:prstGeom prst="rect">
            <a:avLst/>
          </a:prstGeom>
          <a:solidFill>
            <a:srgbClr val="161616"/>
          </a:solidFill>
          <a:ln cap="flat">
            <a:noFill/>
            <a:prstDash val="solid"/>
          </a:ln>
        </p:spPr>
        <p:txBody>
          <a:bodyPr vert="horz" wrap="square" lIns="80683" tIns="40341" rIns="80683" bIns="40341" anchor="ctr" anchorCtr="1" compatLnSpc="1">
            <a:noAutofit/>
          </a:bodyPr>
          <a:lstStyle/>
          <a:p>
            <a:pPr marL="0" marR="0" lvl="0" indent="0" algn="ctr" defTabSz="806846"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VN" sz="1588" b="1" i="0" u="none" strike="noStrike" kern="1200" cap="none" spc="0" baseline="0">
                <a:solidFill>
                  <a:srgbClr val="161616"/>
                </a:solidFill>
                <a:uFillTx/>
                <a:latin typeface="Arial" pitchFamily="34"/>
              </a:rPr>
              <a:t>z</a:t>
            </a:r>
          </a:p>
        </p:txBody>
      </p:sp>
      <p:pic>
        <p:nvPicPr>
          <p:cNvPr id="4" name="Picture 3" descr="Logo, company name&#10;&#10;Description automatically generated">
            <a:extLst>
              <a:ext uri="{FF2B5EF4-FFF2-40B4-BE49-F238E27FC236}">
                <a16:creationId xmlns:a16="http://schemas.microsoft.com/office/drawing/2014/main" id="{09AD6ECB-969E-A74C-B3BB-56F63921A31B}"/>
              </a:ext>
            </a:extLst>
          </p:cNvPr>
          <p:cNvPicPr>
            <a:picLocks noChangeAspect="1"/>
          </p:cNvPicPr>
          <p:nvPr userDrawn="1"/>
        </p:nvPicPr>
        <p:blipFill>
          <a:blip r:embed="rId2"/>
          <a:stretch>
            <a:fillRect/>
          </a:stretch>
        </p:blipFill>
        <p:spPr>
          <a:xfrm>
            <a:off x="4568189" y="2801621"/>
            <a:ext cx="2330451" cy="870475"/>
          </a:xfrm>
          <a:prstGeom prst="rect">
            <a:avLst/>
          </a:prstGeom>
        </p:spPr>
      </p:pic>
    </p:spTree>
    <p:extLst>
      <p:ext uri="{BB962C8B-B14F-4D97-AF65-F5344CB8AC3E}">
        <p14:creationId xmlns:p14="http://schemas.microsoft.com/office/powerpoint/2010/main" val="1980179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A8A88E8E-2B53-A443-A0ED-DD699EAE7EEE}"/>
              </a:ext>
            </a:extLst>
          </p:cNvPr>
          <p:cNvPicPr>
            <a:picLocks noChangeAspect="1"/>
          </p:cNvPicPr>
          <p:nvPr userDrawn="1"/>
        </p:nvPicPr>
        <p:blipFill>
          <a:blip r:embed="rId2"/>
          <a:srcRect/>
          <a:stretch/>
        </p:blipFill>
        <p:spPr>
          <a:xfrm>
            <a:off x="5389" y="1"/>
            <a:ext cx="12181225" cy="6864628"/>
          </a:xfrm>
          <a:prstGeom prst="rect">
            <a:avLst/>
          </a:prstGeom>
          <a:solidFill>
            <a:srgbClr val="04A199">
              <a:alpha val="74000"/>
            </a:srgbClr>
          </a:solid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1" y="3429000"/>
            <a:ext cx="6304724" cy="1535112"/>
          </a:xfrm>
          <a:prstGeom prst="rect">
            <a:avLst/>
          </a:prstGeom>
        </p:spPr>
        <p:txBody>
          <a:bodyPr lIns="0" tIns="0" rIns="0" bIns="0"/>
          <a:lstStyle>
            <a:lvl1pPr marL="0" indent="0" algn="l">
              <a:spcBef>
                <a:spcPts val="0"/>
              </a:spcBef>
              <a:buNone/>
              <a:defRPr sz="2800" b="1">
                <a:solidFill>
                  <a:srgbClr val="0ED882"/>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534989" y="1795463"/>
            <a:ext cx="6304724" cy="1535112"/>
          </a:xfrm>
          <a:prstGeom prst="rect">
            <a:avLst/>
          </a:prstGeom>
        </p:spPr>
        <p:txBody>
          <a:bodyPr lIns="0" tIns="0" rIns="0" bIns="0"/>
          <a:lstStyle>
            <a:lvl1pPr marL="0" indent="0">
              <a:lnSpc>
                <a:spcPct val="80000"/>
              </a:lnSpc>
              <a:spcBef>
                <a:spcPts val="0"/>
              </a:spcBef>
              <a:buFontTx/>
              <a:buNone/>
              <a:defRPr sz="5400" b="1" i="0">
                <a:solidFill>
                  <a:srgbClr val="2C2C2C"/>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534989" y="5127621"/>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534989" y="5462110"/>
            <a:ext cx="5463476"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534989" y="5989538"/>
            <a:ext cx="5463476"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0" name="Picture 9">
            <a:extLst>
              <a:ext uri="{FF2B5EF4-FFF2-40B4-BE49-F238E27FC236}">
                <a16:creationId xmlns:a16="http://schemas.microsoft.com/office/drawing/2014/main" id="{272C9529-343B-664B-B3F0-3A3041722937}"/>
              </a:ext>
            </a:extLst>
          </p:cNvPr>
          <p:cNvPicPr>
            <a:picLocks noChangeAspect="1"/>
          </p:cNvPicPr>
          <p:nvPr userDrawn="1"/>
        </p:nvPicPr>
        <p:blipFill>
          <a:blip r:embed="rId3"/>
          <a:stretch>
            <a:fillRect/>
          </a:stretch>
        </p:blipFill>
        <p:spPr>
          <a:xfrm>
            <a:off x="534851" y="472209"/>
            <a:ext cx="1050111" cy="394723"/>
          </a:xfrm>
          <a:prstGeom prst="rect">
            <a:avLst/>
          </a:prstGeom>
        </p:spPr>
      </p:pic>
    </p:spTree>
    <p:extLst>
      <p:ext uri="{BB962C8B-B14F-4D97-AF65-F5344CB8AC3E}">
        <p14:creationId xmlns:p14="http://schemas.microsoft.com/office/powerpoint/2010/main" val="1731258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4" name="Picture 3" descr="A person smiling for the camera&#10;&#10;Description automatically generated">
            <a:extLst>
              <a:ext uri="{FF2B5EF4-FFF2-40B4-BE49-F238E27FC236}">
                <a16:creationId xmlns:a16="http://schemas.microsoft.com/office/drawing/2014/main" id="{A319ECCF-5C8C-4240-9370-7DF54F351A0C}"/>
              </a:ext>
            </a:extLst>
          </p:cNvPr>
          <p:cNvPicPr>
            <a:picLocks noChangeAspect="1"/>
          </p:cNvPicPr>
          <p:nvPr userDrawn="1"/>
        </p:nvPicPr>
        <p:blipFill>
          <a:blip r:embed="rId2"/>
          <a:stretch>
            <a:fillRect/>
          </a:stretch>
        </p:blipFill>
        <p:spPr>
          <a:xfrm>
            <a:off x="11268" y="0"/>
            <a:ext cx="12169464" cy="685800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1" y="3429001"/>
            <a:ext cx="6792404" cy="1033671"/>
          </a:xfrm>
          <a:prstGeom prst="rect">
            <a:avLst/>
          </a:prstGeom>
        </p:spPr>
        <p:txBody>
          <a:bodyPr lIns="0" tIns="0" rIns="0" bIns="0"/>
          <a:lstStyle>
            <a:lvl1pPr marL="0" indent="0" algn="l">
              <a:spcBef>
                <a:spcPts val="0"/>
              </a:spcBef>
              <a:buNone/>
              <a:defRPr sz="32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EDC8296A-41AD-CD44-B863-9F5196732B5F}"/>
              </a:ext>
            </a:extLst>
          </p:cNvPr>
          <p:cNvSpPr>
            <a:spLocks noGrp="1"/>
          </p:cNvSpPr>
          <p:nvPr>
            <p:ph type="body" sz="quarter" idx="10" hasCustomPrompt="1"/>
          </p:nvPr>
        </p:nvSpPr>
        <p:spPr>
          <a:xfrm>
            <a:off x="534989" y="1600202"/>
            <a:ext cx="6792404" cy="1719263"/>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22" name="Text Placeholder 8">
            <a:extLst>
              <a:ext uri="{FF2B5EF4-FFF2-40B4-BE49-F238E27FC236}">
                <a16:creationId xmlns:a16="http://schemas.microsoft.com/office/drawing/2014/main" id="{F2E2A413-F8D3-4D4F-968E-E3EF0CBF1C1D}"/>
              </a:ext>
            </a:extLst>
          </p:cNvPr>
          <p:cNvSpPr>
            <a:spLocks noGrp="1"/>
          </p:cNvSpPr>
          <p:nvPr>
            <p:ph type="body" sz="quarter" idx="11" hasCustomPrompt="1"/>
          </p:nvPr>
        </p:nvSpPr>
        <p:spPr>
          <a:xfrm>
            <a:off x="534989" y="5127621"/>
            <a:ext cx="5561012"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23" name="Text Placeholder 8">
            <a:extLst>
              <a:ext uri="{FF2B5EF4-FFF2-40B4-BE49-F238E27FC236}">
                <a16:creationId xmlns:a16="http://schemas.microsoft.com/office/drawing/2014/main" id="{43B657DE-F1F2-0145-97FC-B975691DE07E}"/>
              </a:ext>
            </a:extLst>
          </p:cNvPr>
          <p:cNvSpPr>
            <a:spLocks noGrp="1"/>
          </p:cNvSpPr>
          <p:nvPr>
            <p:ph type="body" sz="quarter" idx="12" hasCustomPrompt="1"/>
          </p:nvPr>
        </p:nvSpPr>
        <p:spPr>
          <a:xfrm>
            <a:off x="534989" y="5462110"/>
            <a:ext cx="5561012" cy="347663"/>
          </a:xfrm>
          <a:prstGeom prst="rect">
            <a:avLst/>
          </a:prstGeom>
        </p:spPr>
        <p:txBody>
          <a:bodyPr lIns="0" tIns="0" rIns="0" bIns="0"/>
          <a:lstStyle>
            <a:lvl1pPr marL="0" indent="0">
              <a:spcBef>
                <a:spcPts val="0"/>
              </a:spcBef>
              <a:buFontTx/>
              <a:buNone/>
              <a:defRPr sz="14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4" name="Text Placeholder 8">
            <a:extLst>
              <a:ext uri="{FF2B5EF4-FFF2-40B4-BE49-F238E27FC236}">
                <a16:creationId xmlns:a16="http://schemas.microsoft.com/office/drawing/2014/main" id="{D8653CF9-883E-1145-8AC8-3A9B2176B120}"/>
              </a:ext>
            </a:extLst>
          </p:cNvPr>
          <p:cNvSpPr>
            <a:spLocks noGrp="1"/>
          </p:cNvSpPr>
          <p:nvPr>
            <p:ph type="body" sz="quarter" idx="13" hasCustomPrompt="1"/>
          </p:nvPr>
        </p:nvSpPr>
        <p:spPr>
          <a:xfrm>
            <a:off x="534989" y="6111125"/>
            <a:ext cx="5561012" cy="347663"/>
          </a:xfrm>
          <a:prstGeom prst="rect">
            <a:avLst/>
          </a:prstGeom>
        </p:spPr>
        <p:txBody>
          <a:bodyPr lIns="0" tIns="0" rIns="0" bIns="0"/>
          <a:lstStyle>
            <a:lvl1pPr marL="0" indent="0">
              <a:spcBef>
                <a:spcPts val="0"/>
              </a:spcBef>
              <a:buFontTx/>
              <a:buNone/>
              <a:defRPr sz="14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5" name="Picture 4" descr="Logo, company name&#10;&#10;Description automatically generated">
            <a:extLst>
              <a:ext uri="{FF2B5EF4-FFF2-40B4-BE49-F238E27FC236}">
                <a16:creationId xmlns:a16="http://schemas.microsoft.com/office/drawing/2014/main" id="{3FBCE974-15C2-C64C-B644-EF4ADBAE36A1}"/>
              </a:ext>
            </a:extLst>
          </p:cNvPr>
          <p:cNvPicPr>
            <a:picLocks noChangeAspect="1"/>
          </p:cNvPicPr>
          <p:nvPr userDrawn="1"/>
        </p:nvPicPr>
        <p:blipFill>
          <a:blip r:embed="rId3"/>
          <a:stretch>
            <a:fillRect/>
          </a:stretch>
        </p:blipFill>
        <p:spPr>
          <a:xfrm>
            <a:off x="534852" y="395449"/>
            <a:ext cx="1100909" cy="411215"/>
          </a:xfrm>
          <a:prstGeom prst="rect">
            <a:avLst/>
          </a:prstGeom>
        </p:spPr>
      </p:pic>
    </p:spTree>
    <p:extLst>
      <p:ext uri="{BB962C8B-B14F-4D97-AF65-F5344CB8AC3E}">
        <p14:creationId xmlns:p14="http://schemas.microsoft.com/office/powerpoint/2010/main" val="2301436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B24B5-60C1-FA4E-8653-132F23548583}"/>
              </a:ext>
            </a:extLst>
          </p:cNvPr>
          <p:cNvPicPr>
            <a:picLocks noChangeAspect="1"/>
          </p:cNvPicPr>
          <p:nvPr userDrawn="1"/>
        </p:nvPicPr>
        <p:blipFill>
          <a:blip r:embed="rId2"/>
          <a:srcRect/>
          <a:stretch/>
        </p:blipFill>
        <p:spPr>
          <a:xfrm>
            <a:off x="0" y="-61120"/>
            <a:ext cx="12192000" cy="6919120"/>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1"/>
            <a:ext cx="6952057" cy="1033671"/>
          </a:xfrm>
          <a:prstGeom prst="rect">
            <a:avLst/>
          </a:prstGeom>
        </p:spPr>
        <p:txBody>
          <a:bodyPr lIns="0" tIns="0" rIns="0" bIns="0"/>
          <a:lstStyle>
            <a:lvl1pPr marL="0" indent="0" algn="l">
              <a:spcBef>
                <a:spcPts val="0"/>
              </a:spcBef>
              <a:buNone/>
              <a:defRPr sz="28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70C1C8C4-889A-DD4C-AF7A-A47F84C17415}"/>
              </a:ext>
            </a:extLst>
          </p:cNvPr>
          <p:cNvSpPr>
            <a:spLocks noGrp="1"/>
          </p:cNvSpPr>
          <p:nvPr>
            <p:ph type="body" sz="quarter" idx="10" hasCustomPrompt="1"/>
          </p:nvPr>
        </p:nvSpPr>
        <p:spPr>
          <a:xfrm>
            <a:off x="534989" y="1600202"/>
            <a:ext cx="6950900" cy="1719263"/>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2C30BE0-DF59-DA4A-A333-6CA5C0463144}"/>
              </a:ext>
            </a:extLst>
          </p:cNvPr>
          <p:cNvSpPr>
            <a:spLocks noGrp="1"/>
          </p:cNvSpPr>
          <p:nvPr>
            <p:ph type="body" sz="quarter" idx="11" hasCustomPrompt="1"/>
          </p:nvPr>
        </p:nvSpPr>
        <p:spPr>
          <a:xfrm>
            <a:off x="534989" y="5127621"/>
            <a:ext cx="6950900"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0A3AA3E8-769F-DE41-9BC8-4A241F41AD9B}"/>
              </a:ext>
            </a:extLst>
          </p:cNvPr>
          <p:cNvSpPr>
            <a:spLocks noGrp="1"/>
          </p:cNvSpPr>
          <p:nvPr>
            <p:ph type="body" sz="quarter" idx="12" hasCustomPrompt="1"/>
          </p:nvPr>
        </p:nvSpPr>
        <p:spPr>
          <a:xfrm>
            <a:off x="534989" y="5462110"/>
            <a:ext cx="6950900" cy="347663"/>
          </a:xfrm>
          <a:prstGeom prst="rect">
            <a:avLst/>
          </a:prstGeom>
        </p:spPr>
        <p:txBody>
          <a:bodyPr lIns="0" tIns="0" rIns="0" bIns="0"/>
          <a:lstStyle>
            <a:lvl1pPr marL="0" indent="0">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5B705362-887C-6E4C-94F0-78FE20BD6C0F}"/>
              </a:ext>
            </a:extLst>
          </p:cNvPr>
          <p:cNvSpPr>
            <a:spLocks noGrp="1"/>
          </p:cNvSpPr>
          <p:nvPr>
            <p:ph type="body" sz="quarter" idx="13" hasCustomPrompt="1"/>
          </p:nvPr>
        </p:nvSpPr>
        <p:spPr>
          <a:xfrm>
            <a:off x="534989" y="6116939"/>
            <a:ext cx="6950900"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5" name="Picture 14">
            <a:extLst>
              <a:ext uri="{FF2B5EF4-FFF2-40B4-BE49-F238E27FC236}">
                <a16:creationId xmlns:a16="http://schemas.microsoft.com/office/drawing/2014/main" id="{CD359E8C-75D9-B840-96CD-A31CFCBC2FE0}"/>
              </a:ext>
            </a:extLst>
          </p:cNvPr>
          <p:cNvPicPr>
            <a:picLocks noChangeAspect="1"/>
          </p:cNvPicPr>
          <p:nvPr userDrawn="1"/>
        </p:nvPicPr>
        <p:blipFill>
          <a:blip r:embed="rId3"/>
          <a:stretch>
            <a:fillRect/>
          </a:stretch>
        </p:blipFill>
        <p:spPr>
          <a:xfrm>
            <a:off x="534851" y="472209"/>
            <a:ext cx="1050111" cy="394723"/>
          </a:xfrm>
          <a:prstGeom prst="rect">
            <a:avLst/>
          </a:prstGeom>
        </p:spPr>
      </p:pic>
    </p:spTree>
    <p:extLst>
      <p:ext uri="{BB962C8B-B14F-4D97-AF65-F5344CB8AC3E}">
        <p14:creationId xmlns:p14="http://schemas.microsoft.com/office/powerpoint/2010/main" val="780092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GettyImages-1207976269.jpg">
            <a:extLst>
              <a:ext uri="{FF2B5EF4-FFF2-40B4-BE49-F238E27FC236}">
                <a16:creationId xmlns:a16="http://schemas.microsoft.com/office/drawing/2014/main" id="{BB926BD8-12D7-9343-8325-A891A00C147A}"/>
              </a:ext>
            </a:extLst>
          </p:cNvPr>
          <p:cNvPicPr>
            <a:picLocks noChangeAspect="1"/>
          </p:cNvPicPr>
          <p:nvPr userDrawn="1"/>
        </p:nvPicPr>
        <p:blipFill>
          <a:blip r:embed="rId2"/>
          <a:srcRect/>
          <a:stretch/>
        </p:blipFill>
        <p:spPr>
          <a:xfrm>
            <a:off x="0" y="2"/>
            <a:ext cx="12186611" cy="6867663"/>
          </a:xfrm>
          <a:prstGeom prst="rect">
            <a:avLst/>
          </a:prstGeom>
          <a:noFill/>
          <a:ln cap="flat">
            <a:noFill/>
          </a:ln>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1" y="3429001"/>
            <a:ext cx="6463220" cy="1457156"/>
          </a:xfrm>
          <a:prstGeom prst="rect">
            <a:avLst/>
          </a:prstGeom>
        </p:spPr>
        <p:txBody>
          <a:bodyPr lIns="0" tIns="0" rIns="0" bIns="0"/>
          <a:lstStyle>
            <a:lvl1pPr marL="0" indent="0" algn="l">
              <a:spcBef>
                <a:spcPts val="0"/>
              </a:spcBef>
              <a:buNone/>
              <a:defRPr sz="32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11" name="Text Placeholder 5">
            <a:extLst>
              <a:ext uri="{FF2B5EF4-FFF2-40B4-BE49-F238E27FC236}">
                <a16:creationId xmlns:a16="http://schemas.microsoft.com/office/drawing/2014/main" id="{60AAF980-A66C-F94A-89A2-68763C49F62D}"/>
              </a:ext>
            </a:extLst>
          </p:cNvPr>
          <p:cNvSpPr>
            <a:spLocks noGrp="1"/>
          </p:cNvSpPr>
          <p:nvPr>
            <p:ph type="body" sz="quarter" idx="10" hasCustomPrompt="1"/>
          </p:nvPr>
        </p:nvSpPr>
        <p:spPr>
          <a:xfrm>
            <a:off x="534989" y="1600202"/>
            <a:ext cx="6463220" cy="1719263"/>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F996A435-A16B-2B46-8CB9-C4BC512EE014}"/>
              </a:ext>
            </a:extLst>
          </p:cNvPr>
          <p:cNvSpPr>
            <a:spLocks noGrp="1"/>
          </p:cNvSpPr>
          <p:nvPr>
            <p:ph type="body" sz="quarter" idx="11" hasCustomPrompt="1"/>
          </p:nvPr>
        </p:nvSpPr>
        <p:spPr>
          <a:xfrm>
            <a:off x="534988" y="5127621"/>
            <a:ext cx="6463083"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555360E7-DDF6-D94C-9235-41F7CB88B424}"/>
              </a:ext>
            </a:extLst>
          </p:cNvPr>
          <p:cNvSpPr>
            <a:spLocks noGrp="1"/>
          </p:cNvSpPr>
          <p:nvPr>
            <p:ph type="body" sz="quarter" idx="12" hasCustomPrompt="1"/>
          </p:nvPr>
        </p:nvSpPr>
        <p:spPr>
          <a:xfrm>
            <a:off x="534988" y="5462110"/>
            <a:ext cx="6463083" cy="347663"/>
          </a:xfrm>
          <a:prstGeom prst="rect">
            <a:avLst/>
          </a:prstGeom>
        </p:spPr>
        <p:txBody>
          <a:bodyPr lIns="0" tIns="0" rIns="0" bIns="0"/>
          <a:lstStyle>
            <a:lvl1pPr marL="0" indent="0">
              <a:lnSpc>
                <a:spcPct val="95000"/>
              </a:lnSpc>
              <a:spcBef>
                <a:spcPts val="0"/>
              </a:spcBef>
              <a:buFontTx/>
              <a:buNone/>
              <a:defRPr sz="14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40A0C971-B583-A740-9157-83D9346AA060}"/>
              </a:ext>
            </a:extLst>
          </p:cNvPr>
          <p:cNvSpPr>
            <a:spLocks noGrp="1"/>
          </p:cNvSpPr>
          <p:nvPr>
            <p:ph type="body" sz="quarter" idx="13" hasCustomPrompt="1"/>
          </p:nvPr>
        </p:nvSpPr>
        <p:spPr>
          <a:xfrm>
            <a:off x="534988" y="6116939"/>
            <a:ext cx="6463083" cy="347663"/>
          </a:xfrm>
          <a:prstGeom prst="rect">
            <a:avLst/>
          </a:prstGeom>
        </p:spPr>
        <p:txBody>
          <a:bodyPr lIns="0" tIns="0" rIns="0" bIns="0"/>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5" name="Graphic 14">
            <a:extLst>
              <a:ext uri="{FF2B5EF4-FFF2-40B4-BE49-F238E27FC236}">
                <a16:creationId xmlns:a16="http://schemas.microsoft.com/office/drawing/2014/main" id="{0BA45D67-213E-314D-A3C3-0D1E84CA34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393400"/>
            <a:ext cx="1121231" cy="419973"/>
          </a:xfrm>
          <a:prstGeom prst="rect">
            <a:avLst/>
          </a:prstGeom>
        </p:spPr>
      </p:pic>
    </p:spTree>
    <p:extLst>
      <p:ext uri="{BB962C8B-B14F-4D97-AF65-F5344CB8AC3E}">
        <p14:creationId xmlns:p14="http://schemas.microsoft.com/office/powerpoint/2010/main" val="4185369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A7AB5-0D1F-6041-897B-EF1E42F489DB}"/>
              </a:ext>
            </a:extLst>
          </p:cNvPr>
          <p:cNvPicPr>
            <a:picLocks noChangeAspect="1"/>
          </p:cNvPicPr>
          <p:nvPr userDrawn="1"/>
        </p:nvPicPr>
        <p:blipFill>
          <a:blip r:embed="rId2"/>
          <a:srcRect/>
          <a:stretch/>
        </p:blipFill>
        <p:spPr>
          <a:xfrm>
            <a:off x="-4262" y="2178"/>
            <a:ext cx="12196263" cy="6873103"/>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534850" y="3429001"/>
            <a:ext cx="6952057" cy="1033671"/>
          </a:xfrm>
          <a:prstGeom prst="rect">
            <a:avLst/>
          </a:prstGeom>
        </p:spPr>
        <p:txBody>
          <a:bodyPr lIns="0" tIns="0" rIns="0" bIns="0"/>
          <a:lstStyle>
            <a:lvl1pPr marL="0" indent="0" algn="l">
              <a:spcBef>
                <a:spcPts val="0"/>
              </a:spcBef>
              <a:buNone/>
              <a:defRPr sz="2800" b="1">
                <a:solidFill>
                  <a:srgbClr val="F76466"/>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9" name="Text Placeholder 5">
            <a:extLst>
              <a:ext uri="{FF2B5EF4-FFF2-40B4-BE49-F238E27FC236}">
                <a16:creationId xmlns:a16="http://schemas.microsoft.com/office/drawing/2014/main" id="{98CA7ACB-8C9C-224C-B750-B1954D7F6B1B}"/>
              </a:ext>
            </a:extLst>
          </p:cNvPr>
          <p:cNvSpPr>
            <a:spLocks noGrp="1"/>
          </p:cNvSpPr>
          <p:nvPr>
            <p:ph type="body" sz="quarter" idx="10" hasCustomPrompt="1"/>
          </p:nvPr>
        </p:nvSpPr>
        <p:spPr>
          <a:xfrm>
            <a:off x="534989" y="1600202"/>
            <a:ext cx="6950900" cy="1719263"/>
          </a:xfrm>
          <a:prstGeom prst="rect">
            <a:avLst/>
          </a:prstGeom>
        </p:spPr>
        <p:txBody>
          <a:bodyPr lIns="0" tIns="0" rIns="0" bIns="0"/>
          <a:lstStyle>
            <a:lvl1pPr marL="0" indent="0">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Main Title</a:t>
            </a:r>
          </a:p>
        </p:txBody>
      </p:sp>
      <p:sp>
        <p:nvSpPr>
          <p:cNvPr id="12" name="Text Placeholder 8">
            <a:extLst>
              <a:ext uri="{FF2B5EF4-FFF2-40B4-BE49-F238E27FC236}">
                <a16:creationId xmlns:a16="http://schemas.microsoft.com/office/drawing/2014/main" id="{E616220B-BE5D-F04A-B5BF-E3FFD0A788C7}"/>
              </a:ext>
            </a:extLst>
          </p:cNvPr>
          <p:cNvSpPr>
            <a:spLocks noGrp="1"/>
          </p:cNvSpPr>
          <p:nvPr>
            <p:ph type="body" sz="quarter" idx="11" hasCustomPrompt="1"/>
          </p:nvPr>
        </p:nvSpPr>
        <p:spPr>
          <a:xfrm>
            <a:off x="534989" y="5127621"/>
            <a:ext cx="6073076" cy="347663"/>
          </a:xfrm>
          <a:prstGeom prst="rect">
            <a:avLst/>
          </a:prstGeom>
        </p:spPr>
        <p:txBody>
          <a:bodyPr lIns="0" tIns="0" rIns="0" bIns="0"/>
          <a:lstStyle>
            <a:lvl1pPr marL="0" indent="0">
              <a:spcBef>
                <a:spcPts val="0"/>
              </a:spcBef>
              <a:buFontTx/>
              <a:buNone/>
              <a:defRPr sz="14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3" name="Text Placeholder 8">
            <a:extLst>
              <a:ext uri="{FF2B5EF4-FFF2-40B4-BE49-F238E27FC236}">
                <a16:creationId xmlns:a16="http://schemas.microsoft.com/office/drawing/2014/main" id="{87AABEB0-0A79-E34B-BA86-A15CF976EBD1}"/>
              </a:ext>
            </a:extLst>
          </p:cNvPr>
          <p:cNvSpPr>
            <a:spLocks noGrp="1"/>
          </p:cNvSpPr>
          <p:nvPr>
            <p:ph type="body" sz="quarter" idx="12" hasCustomPrompt="1"/>
          </p:nvPr>
        </p:nvSpPr>
        <p:spPr>
          <a:xfrm>
            <a:off x="534989" y="5462110"/>
            <a:ext cx="6073076" cy="347663"/>
          </a:xfrm>
          <a:prstGeom prst="rect">
            <a:avLst/>
          </a:prstGeom>
        </p:spPr>
        <p:txBody>
          <a:bodyPr lIns="0" tIns="0" rIns="0" bIns="0"/>
          <a:lstStyle>
            <a:lvl1pPr marL="0" indent="0">
              <a:spcBef>
                <a:spcPts val="0"/>
              </a:spcBef>
              <a:buFontTx/>
              <a:buNone/>
              <a:defRPr sz="14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4" name="Text Placeholder 8">
            <a:extLst>
              <a:ext uri="{FF2B5EF4-FFF2-40B4-BE49-F238E27FC236}">
                <a16:creationId xmlns:a16="http://schemas.microsoft.com/office/drawing/2014/main" id="{D118202E-B924-BA41-A898-A868A99241EE}"/>
              </a:ext>
            </a:extLst>
          </p:cNvPr>
          <p:cNvSpPr>
            <a:spLocks noGrp="1"/>
          </p:cNvSpPr>
          <p:nvPr>
            <p:ph type="body" sz="quarter" idx="13" hasCustomPrompt="1"/>
          </p:nvPr>
        </p:nvSpPr>
        <p:spPr>
          <a:xfrm>
            <a:off x="534989" y="6116939"/>
            <a:ext cx="6073076" cy="347663"/>
          </a:xfrm>
          <a:prstGeom prst="rect">
            <a:avLst/>
          </a:prstGeom>
        </p:spPr>
        <p:txBody>
          <a:bodyPr lIns="0" tIns="0" rIns="0" bIns="0"/>
          <a:lstStyle>
            <a:lvl1pPr marL="0" indent="0">
              <a:spcBef>
                <a:spcPts val="0"/>
              </a:spcBef>
              <a:buFontTx/>
              <a:buNone/>
              <a:defRPr sz="14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15" name="Graphic 14">
            <a:extLst>
              <a:ext uri="{FF2B5EF4-FFF2-40B4-BE49-F238E27FC236}">
                <a16:creationId xmlns:a16="http://schemas.microsoft.com/office/drawing/2014/main" id="{694255A4-0B09-2E4F-BB99-1ED9914CFB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850" y="393400"/>
            <a:ext cx="1121231" cy="419973"/>
          </a:xfrm>
          <a:prstGeom prst="rect">
            <a:avLst/>
          </a:prstGeom>
        </p:spPr>
      </p:pic>
    </p:spTree>
    <p:extLst>
      <p:ext uri="{BB962C8B-B14F-4D97-AF65-F5344CB8AC3E}">
        <p14:creationId xmlns:p14="http://schemas.microsoft.com/office/powerpoint/2010/main" val="200994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AE26-5A3C-5D4F-A744-CDFB9BEF37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204813-4A48-E540-B5BC-3EA76A386FBF}"/>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6" name="Footer Placeholder 5">
            <a:extLst>
              <a:ext uri="{FF2B5EF4-FFF2-40B4-BE49-F238E27FC236}">
                <a16:creationId xmlns:a16="http://schemas.microsoft.com/office/drawing/2014/main" id="{63E7008E-56CF-F941-8AA4-1FC4CB3C5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B0082-2812-C648-B177-90AAEC2EA499}"/>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6568802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1" cy="5694363"/>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534989" y="681037"/>
            <a:ext cx="3941763" cy="2638427"/>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2726396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4989" y="1826229"/>
            <a:ext cx="3941763" cy="928307"/>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534989" y="681037"/>
            <a:ext cx="3941763" cy="928307"/>
          </a:xfrm>
          <a:prstGeom prst="rect">
            <a:avLst/>
          </a:prstGeom>
        </p:spPr>
        <p:txBody>
          <a:bodyPr lIns="0" tIns="0" rIns="0" bIns="0"/>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4" name="Text Placeholder 3">
            <a:extLst>
              <a:ext uri="{FF2B5EF4-FFF2-40B4-BE49-F238E27FC236}">
                <a16:creationId xmlns:a16="http://schemas.microsoft.com/office/drawing/2014/main" id="{F77286A8-24C4-6F4A-81A0-55BCB4B7C140}"/>
              </a:ext>
            </a:extLst>
          </p:cNvPr>
          <p:cNvSpPr>
            <a:spLocks noGrp="1"/>
          </p:cNvSpPr>
          <p:nvPr>
            <p:ph type="body" sz="quarter" idx="11" hasCustomPrompt="1"/>
          </p:nvPr>
        </p:nvSpPr>
        <p:spPr>
          <a:xfrm>
            <a:off x="5408741" y="681037"/>
            <a:ext cx="6158420" cy="5472875"/>
          </a:xfrm>
          <a:prstGeom prst="rect">
            <a:avLst/>
          </a:prstGeom>
        </p:spPr>
        <p:txBody>
          <a:bodyPr lIns="0" tIns="0" rIns="0" bIns="0"/>
          <a:lstStyle>
            <a:lvl1pPr marL="0" indent="0">
              <a:spcBef>
                <a:spcPts val="0"/>
              </a:spcBef>
              <a:spcAft>
                <a:spcPts val="1200"/>
              </a:spcAft>
              <a:buFontTx/>
              <a:buNone/>
              <a:defRPr sz="1600">
                <a:solidFill>
                  <a:schemeClr val="bg1"/>
                </a:solidFill>
              </a:defRPr>
            </a:lvl1pPr>
            <a:lvl2pPr marL="0" indent="0">
              <a:spcBef>
                <a:spcPts val="0"/>
              </a:spcBef>
              <a:spcAft>
                <a:spcPts val="1200"/>
              </a:spcAft>
              <a:buFontTx/>
              <a:buNone/>
              <a:defRPr sz="1800">
                <a:solidFill>
                  <a:schemeClr val="bg1"/>
                </a:solidFill>
              </a:defRPr>
            </a:lvl2pPr>
            <a:lvl3pPr marL="0" indent="0">
              <a:spcBef>
                <a:spcPts val="0"/>
              </a:spcBef>
              <a:spcAft>
                <a:spcPts val="1200"/>
              </a:spcAft>
              <a:buFontTx/>
              <a:buNone/>
              <a:defRPr sz="1800">
                <a:solidFill>
                  <a:schemeClr val="bg1"/>
                </a:solidFill>
              </a:defRPr>
            </a:lvl3pPr>
            <a:lvl4pPr marL="0" indent="0">
              <a:spcBef>
                <a:spcPts val="0"/>
              </a:spcBef>
              <a:spcAft>
                <a:spcPts val="1200"/>
              </a:spcAft>
              <a:buFontTx/>
              <a:buNone/>
              <a:defRPr sz="1800">
                <a:solidFill>
                  <a:schemeClr val="bg1"/>
                </a:solidFill>
              </a:defRPr>
            </a:lvl4pPr>
            <a:lvl5pPr marL="0" indent="0">
              <a:spcBef>
                <a:spcPts val="0"/>
              </a:spcBef>
              <a:spcAft>
                <a:spcPts val="1200"/>
              </a:spcAft>
              <a:buFontTx/>
              <a:buNone/>
              <a:defRPr sz="1800">
                <a:solidFill>
                  <a:schemeClr val="bg1"/>
                </a:solidFill>
              </a:defRPr>
            </a:lvl5pPr>
          </a:lstStyle>
          <a:p>
            <a:pPr lvl="0"/>
            <a:r>
              <a:rPr lang="en-US" dirty="0"/>
              <a:t>Click to edit body text styles</a:t>
            </a:r>
          </a:p>
        </p:txBody>
      </p:sp>
    </p:spTree>
    <p:extLst>
      <p:ext uri="{BB962C8B-B14F-4D97-AF65-F5344CB8AC3E}">
        <p14:creationId xmlns:p14="http://schemas.microsoft.com/office/powerpoint/2010/main" val="8774032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1" cy="5694363"/>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534989" y="681037"/>
            <a:ext cx="3941763" cy="2638427"/>
          </a:xfrm>
          <a:prstGeom prst="rect">
            <a:avLst/>
          </a:prstGeom>
        </p:spPr>
        <p:txBody>
          <a:bodyPr lIns="0" tIns="0" rIns="0" bIns="0"/>
          <a:lstStyle>
            <a:lvl1pPr marL="0" indent="0">
              <a:spcBef>
                <a:spcPts val="0"/>
              </a:spcBef>
              <a:buFontTx/>
              <a:buNone/>
              <a:defRPr sz="5400" b="1" i="0">
                <a:solidFill>
                  <a:srgbClr val="0ED882"/>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1542663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4A299"/>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8"/>
            <a:ext cx="6026151" cy="347663"/>
          </a:xfrm>
          <a:prstGeom prst="rect">
            <a:avLst/>
          </a:prstGeom>
        </p:spPr>
        <p:txBody>
          <a:bodyPr lIns="0" tIns="0" rIns="0" bIns="0"/>
          <a:lstStyle>
            <a:lvl1pPr marL="0" indent="0">
              <a:buNone/>
              <a:defRPr sz="1800" b="1">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1" y="1887537"/>
            <a:ext cx="3746500" cy="4119563"/>
          </a:xfrm>
          <a:prstGeom prst="rect">
            <a:avLst/>
          </a:prstGeom>
        </p:spPr>
        <p:txBody>
          <a:bodyPr lIns="0" tIns="0" rIns="0" bIns="0"/>
          <a:lstStyle>
            <a:lvl1pPr marL="0" indent="0">
              <a:buNone/>
              <a:defRPr sz="18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1" cy="1282699"/>
          </a:xfrm>
          <a:prstGeom prst="rect">
            <a:avLst/>
          </a:prstGeom>
        </p:spPr>
        <p:txBody>
          <a:bodyPr lIns="0" tIns="0" rIns="0" bIns="0"/>
          <a:lstStyle>
            <a:lvl1pPr marL="0" indent="0">
              <a:buNone/>
              <a:defRPr sz="1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8"/>
            <a:ext cx="6026151" cy="347663"/>
          </a:xfrm>
          <a:prstGeom prst="rect">
            <a:avLst/>
          </a:prstGeom>
        </p:spPr>
        <p:txBody>
          <a:bodyPr lIns="0" tIns="0" rIns="0" bIns="0"/>
          <a:lstStyle>
            <a:lvl1pPr marL="0" indent="0">
              <a:buNone/>
              <a:defRPr sz="1800" b="1">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1" cy="1282699"/>
          </a:xfrm>
          <a:prstGeom prst="rect">
            <a:avLst/>
          </a:prstGeom>
        </p:spPr>
        <p:txBody>
          <a:bodyPr lIns="0" tIns="0" rIns="0" bIns="0"/>
          <a:lstStyle>
            <a:lvl1pPr marL="0" indent="0">
              <a:buNone/>
              <a:defRPr sz="1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8"/>
            <a:ext cx="6026151" cy="347663"/>
          </a:xfrm>
          <a:prstGeom prst="rect">
            <a:avLst/>
          </a:prstGeom>
        </p:spPr>
        <p:txBody>
          <a:bodyPr lIns="0" tIns="0" rIns="0" bIns="0"/>
          <a:lstStyle>
            <a:lvl1pPr marL="0" indent="0">
              <a:buNone/>
              <a:defRPr sz="1800" b="1">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1" cy="1282699"/>
          </a:xfrm>
          <a:prstGeom prst="rect">
            <a:avLst/>
          </a:prstGeom>
        </p:spPr>
        <p:txBody>
          <a:bodyPr lIns="0" tIns="0" rIns="0" bIns="0"/>
          <a:lstStyle>
            <a:lvl1pPr marL="0" indent="0">
              <a:buNone/>
              <a:defRPr sz="1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49" y="681038"/>
            <a:ext cx="3752851" cy="1206500"/>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1932907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49" y="3111501"/>
            <a:ext cx="6445251" cy="1549401"/>
          </a:xfrm>
          <a:prstGeom prst="rect">
            <a:avLst/>
          </a:prstGeom>
        </p:spPr>
        <p:txBody>
          <a:bodyPr lIns="0" tIns="0" rIns="0" bIns="0"/>
          <a:lstStyle>
            <a:lvl1pPr marL="0" indent="0">
              <a:spcBef>
                <a:spcPts val="0"/>
              </a:spcBef>
              <a:buNone/>
              <a:defRPr sz="3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50" y="1595439"/>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026374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5"/>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49" y="3111501"/>
            <a:ext cx="6445251" cy="1549401"/>
          </a:xfrm>
          <a:prstGeom prst="rect">
            <a:avLst/>
          </a:prstGeom>
        </p:spPr>
        <p:txBody>
          <a:bodyPr lIns="0" tIns="0" rIns="0" bIns="0"/>
          <a:lstStyle>
            <a:lvl1pPr marL="0" indent="0">
              <a:spcBef>
                <a:spcPts val="0"/>
              </a:spcBef>
              <a:buNone/>
              <a:defRPr sz="3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50" y="1595439"/>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20984219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5" name="Picture 2" descr="Background pattern, icon&#10;&#10;Description automatically generated">
            <a:extLst>
              <a:ext uri="{FF2B5EF4-FFF2-40B4-BE49-F238E27FC236}">
                <a16:creationId xmlns:a16="http://schemas.microsoft.com/office/drawing/2014/main" id="{645C43F3-65AD-814F-94B9-3822F7B96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49" y="3111501"/>
            <a:ext cx="6445251" cy="1549401"/>
          </a:xfrm>
          <a:prstGeom prst="rect">
            <a:avLst/>
          </a:prstGeom>
        </p:spPr>
        <p:txBody>
          <a:bodyPr lIns="0" tIns="0" rIns="0" bIns="0"/>
          <a:lstStyle>
            <a:lvl1pPr marL="0" indent="0">
              <a:spcBef>
                <a:spcPts val="0"/>
              </a:spcBef>
              <a:buNone/>
              <a:defRPr sz="3600">
                <a:solidFill>
                  <a:srgbClr val="FFFFFF"/>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8F1D2E75-167B-6A45-BE9A-4084D418F22F}"/>
              </a:ext>
            </a:extLst>
          </p:cNvPr>
          <p:cNvSpPr>
            <a:spLocks noGrp="1"/>
          </p:cNvSpPr>
          <p:nvPr>
            <p:ph type="body" sz="quarter" idx="10" hasCustomPrompt="1"/>
          </p:nvPr>
        </p:nvSpPr>
        <p:spPr>
          <a:xfrm>
            <a:off x="819150" y="1595439"/>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33110714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B2D55D35-75EB-C64F-BA6E-EF2AEA88FC0A}"/>
              </a:ext>
            </a:extLst>
          </p:cNvPr>
          <p:cNvPicPr>
            <a:picLocks noChangeAspect="1"/>
          </p:cNvPicPr>
          <p:nvPr/>
        </p:nvPicPr>
        <p:blipFill>
          <a:blip r:embed="rId2"/>
          <a:stretch>
            <a:fillRect/>
          </a:stretch>
        </p:blipFill>
        <p:spPr>
          <a:xfrm>
            <a:off x="1" y="298903"/>
            <a:ext cx="503647" cy="1007293"/>
          </a:xfrm>
          <a:prstGeom prst="rect">
            <a:avLst/>
          </a:prstGeom>
          <a:noFill/>
          <a:ln cap="flat">
            <a:noFill/>
          </a:ln>
        </p:spPr>
      </p:pic>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36A4CC3-0ACB-7042-AABA-4D52228C0881}"/>
              </a:ext>
            </a:extLst>
          </p:cNvPr>
          <p:cNvPicPr>
            <a:picLocks noChangeAspect="1"/>
          </p:cNvPicPr>
          <p:nvPr userDrawn="1"/>
        </p:nvPicPr>
        <p:blipFill>
          <a:blip r:embed="rId3"/>
          <a:stretch>
            <a:fillRect/>
          </a:stretch>
        </p:blipFill>
        <p:spPr>
          <a:xfrm>
            <a:off x="11381351" y="186972"/>
            <a:ext cx="247853" cy="247853"/>
          </a:xfrm>
          <a:prstGeom prst="rect">
            <a:avLst/>
          </a:prstGeom>
        </p:spPr>
      </p:pic>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41364" y="298903"/>
            <a:ext cx="9591675" cy="1012373"/>
          </a:xfrm>
          <a:prstGeom prst="rect">
            <a:avLst/>
          </a:prstGeom>
        </p:spPr>
        <p:txBody>
          <a:bodyPr anchor="ctr"/>
          <a:lstStyle>
            <a:lvl1pPr marL="0" indent="0">
              <a:buFontTx/>
              <a:buNone/>
              <a:defRPr sz="40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457189"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377"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566"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754"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960564" y="1900239"/>
            <a:ext cx="8372475" cy="669925"/>
          </a:xfrm>
          <a:prstGeom prst="rect">
            <a:avLst/>
          </a:prstGeom>
        </p:spPr>
        <p:txBody>
          <a:bodyPr/>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457189" indent="0">
              <a:buFontTx/>
              <a:buNone/>
              <a:defRPr sz="2400" b="1" i="0">
                <a:solidFill>
                  <a:srgbClr val="04A299"/>
                </a:solidFill>
                <a:latin typeface="Arial" panose="020B0604020202020204" pitchFamily="34" charset="0"/>
                <a:cs typeface="Arial" panose="020B0604020202020204" pitchFamily="34" charset="0"/>
              </a:defRPr>
            </a:lvl2pPr>
            <a:lvl3pPr marL="914377" indent="0">
              <a:buFontTx/>
              <a:buNone/>
              <a:defRPr sz="2400" b="1" i="0">
                <a:solidFill>
                  <a:srgbClr val="04A299"/>
                </a:solidFill>
                <a:latin typeface="Arial" panose="020B0604020202020204" pitchFamily="34" charset="0"/>
                <a:cs typeface="Arial" panose="020B0604020202020204" pitchFamily="34" charset="0"/>
              </a:defRPr>
            </a:lvl3pPr>
            <a:lvl4pPr marL="1371566" indent="0">
              <a:buFontTx/>
              <a:buNone/>
              <a:defRPr sz="2400" b="1" i="0">
                <a:solidFill>
                  <a:srgbClr val="04A299"/>
                </a:solidFill>
                <a:latin typeface="Arial" panose="020B0604020202020204" pitchFamily="34" charset="0"/>
                <a:cs typeface="Arial" panose="020B0604020202020204" pitchFamily="34" charset="0"/>
              </a:defRPr>
            </a:lvl4pPr>
            <a:lvl5pPr marL="1828754"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11" name="Text Placeholder 10">
            <a:extLst>
              <a:ext uri="{FF2B5EF4-FFF2-40B4-BE49-F238E27FC236}">
                <a16:creationId xmlns:a16="http://schemas.microsoft.com/office/drawing/2014/main" id="{0B5E434A-2439-FB4D-9893-2E74EB8DCA6B}"/>
              </a:ext>
            </a:extLst>
          </p:cNvPr>
          <p:cNvSpPr>
            <a:spLocks noGrp="1"/>
          </p:cNvSpPr>
          <p:nvPr>
            <p:ph type="body" sz="quarter" idx="12" hasCustomPrompt="1"/>
          </p:nvPr>
        </p:nvSpPr>
        <p:spPr>
          <a:xfrm>
            <a:off x="1960564" y="2713037"/>
            <a:ext cx="8372475" cy="3757211"/>
          </a:xfrm>
          <a:prstGeom prst="rect">
            <a:avLst/>
          </a:prstGeom>
        </p:spPr>
        <p:txBody>
          <a:bodyPr/>
          <a:lstStyle>
            <a:lvl1pPr marL="0" marR="0" indent="0" algn="l" defTabSz="914377" rtl="0" eaLnBrk="1" fontAlgn="auto" latinLnBrk="0" hangingPunct="1">
              <a:lnSpc>
                <a:spcPct val="100000"/>
              </a:lnSpc>
              <a:spcBef>
                <a:spcPts val="0"/>
              </a:spcBef>
              <a:spcAft>
                <a:spcPts val="1200"/>
              </a:spcAft>
              <a:buClrTx/>
              <a:buSzTx/>
              <a:buFontTx/>
              <a:buNone/>
              <a:tabLst/>
              <a:defRPr sz="1600"/>
            </a:lvl1pPr>
            <a:lvl2pPr marL="0" indent="0">
              <a:spcBef>
                <a:spcPts val="0"/>
              </a:spcBef>
              <a:spcAft>
                <a:spcPts val="900"/>
              </a:spcAft>
              <a:buFontTx/>
              <a:buNone/>
              <a:defRPr sz="1600"/>
            </a:lvl2pPr>
            <a:lvl3pPr marL="0" indent="0">
              <a:spcBef>
                <a:spcPts val="0"/>
              </a:spcBef>
              <a:spcAft>
                <a:spcPts val="900"/>
              </a:spcAft>
              <a:buFontTx/>
              <a:buNone/>
              <a:defRPr sz="1600"/>
            </a:lvl3pPr>
            <a:lvl4pPr marL="0" indent="0">
              <a:spcBef>
                <a:spcPts val="0"/>
              </a:spcBef>
              <a:spcAft>
                <a:spcPts val="900"/>
              </a:spcAft>
              <a:buFontTx/>
              <a:buNone/>
              <a:defRPr sz="1600"/>
            </a:lvl4pPr>
            <a:lvl5pPr marL="0" indent="0">
              <a:spcBef>
                <a:spcPts val="0"/>
              </a:spcBef>
              <a:spcAft>
                <a:spcPts val="900"/>
              </a:spcAft>
              <a:buFontTx/>
              <a:buNone/>
              <a:defRPr sz="1600"/>
            </a:lvl5pPr>
          </a:lstStyle>
          <a:p>
            <a:pPr lvl="0"/>
            <a:r>
              <a:rPr lang="en-US" dirty="0"/>
              <a:t>Body text</a:t>
            </a:r>
            <a:br>
              <a:rPr lang="en-US" dirty="0"/>
            </a:br>
            <a:r>
              <a:rPr lang="en-US" dirty="0"/>
              <a:t>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 </a:t>
            </a:r>
            <a:r>
              <a:rPr lang="en-US" dirty="0" err="1"/>
              <a:t>andaeprorrum</a:t>
            </a:r>
            <a:r>
              <a:rPr lang="en-US" dirty="0"/>
              <a:t> rem </a:t>
            </a:r>
            <a:r>
              <a:rPr lang="en-US" dirty="0" err="1"/>
              <a:t>consend</a:t>
            </a:r>
            <a:r>
              <a:rPr lang="en-US" dirty="0"/>
              <a:t> </a:t>
            </a:r>
            <a:r>
              <a:rPr lang="en-US" dirty="0" err="1"/>
              <a:t>erovitatque</a:t>
            </a:r>
            <a:r>
              <a:rPr lang="en-US" dirty="0"/>
              <a:t> </a:t>
            </a:r>
            <a:r>
              <a:rPr lang="en-US" dirty="0" err="1"/>
              <a:t>nisciis</a:t>
            </a:r>
            <a:r>
              <a:rPr lang="en-US" dirty="0"/>
              <a:t> </a:t>
            </a:r>
            <a:r>
              <a:rPr lang="en-US" dirty="0" err="1"/>
              <a:t>incilis</a:t>
            </a:r>
            <a:r>
              <a:rPr lang="en-US" dirty="0"/>
              <a:t> et </a:t>
            </a:r>
            <a:r>
              <a:rPr lang="en-US" dirty="0" err="1"/>
              <a:t>est</a:t>
            </a:r>
            <a:r>
              <a:rPr lang="en-US" dirty="0"/>
              <a:t>, </a:t>
            </a:r>
            <a:r>
              <a:rPr lang="en-US" dirty="0" err="1"/>
              <a:t>consequ</a:t>
            </a:r>
            <a:r>
              <a:rPr lang="en-US" dirty="0"/>
              <a:t> </a:t>
            </a:r>
            <a:r>
              <a:rPr lang="en-US" dirty="0" err="1"/>
              <a:t>atiuscipis</a:t>
            </a:r>
            <a:r>
              <a:rPr lang="en-US" dirty="0"/>
              <a:t> </a:t>
            </a:r>
            <a:r>
              <a:rPr lang="en-US" dirty="0" err="1"/>
              <a:t>mincit</a:t>
            </a:r>
            <a:r>
              <a:rPr lang="en-US" dirty="0"/>
              <a:t>, </a:t>
            </a:r>
            <a:r>
              <a:rPr lang="en-US" dirty="0" err="1"/>
              <a:t>quatus</a:t>
            </a:r>
            <a:r>
              <a:rPr lang="en-US" dirty="0"/>
              <a:t>. </a:t>
            </a:r>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 </a:t>
            </a:r>
            <a:r>
              <a:rPr lang="en-US" dirty="0" err="1"/>
              <a:t>andaeprorrum</a:t>
            </a:r>
            <a:r>
              <a:rPr lang="en-US" dirty="0"/>
              <a:t> rem </a:t>
            </a:r>
            <a:r>
              <a:rPr lang="en-US" dirty="0" err="1"/>
              <a:t>consend</a:t>
            </a:r>
            <a:r>
              <a:rPr lang="en-US" dirty="0"/>
              <a:t> </a:t>
            </a:r>
            <a:r>
              <a:rPr lang="en-US" dirty="0" err="1"/>
              <a:t>erovitatque</a:t>
            </a:r>
            <a:r>
              <a:rPr lang="en-US" dirty="0"/>
              <a:t> </a:t>
            </a:r>
            <a:r>
              <a:rPr lang="en-US" dirty="0" err="1"/>
              <a:t>nisciis</a:t>
            </a:r>
            <a:r>
              <a:rPr lang="en-US" dirty="0"/>
              <a:t> </a:t>
            </a:r>
            <a:r>
              <a:rPr lang="en-US" dirty="0" err="1"/>
              <a:t>incilis</a:t>
            </a:r>
            <a:r>
              <a:rPr lang="en-US" dirty="0"/>
              <a:t> et </a:t>
            </a:r>
            <a:r>
              <a:rPr lang="en-US" dirty="0" err="1"/>
              <a:t>est</a:t>
            </a:r>
            <a:r>
              <a:rPr lang="en-US" dirty="0"/>
              <a:t>, </a:t>
            </a:r>
            <a:r>
              <a:rPr lang="en-US" dirty="0" err="1"/>
              <a:t>consequ</a:t>
            </a:r>
            <a:r>
              <a:rPr lang="en-US" dirty="0"/>
              <a:t> </a:t>
            </a:r>
            <a:r>
              <a:rPr lang="en-US" dirty="0" err="1"/>
              <a:t>atiuscipis</a:t>
            </a:r>
            <a:r>
              <a:rPr lang="en-US" dirty="0"/>
              <a:t> </a:t>
            </a:r>
            <a:r>
              <a:rPr lang="en-US" dirty="0" err="1"/>
              <a:t>mincit</a:t>
            </a:r>
            <a:r>
              <a:rPr lang="en-US" dirty="0"/>
              <a:t>, </a:t>
            </a:r>
            <a:r>
              <a:rPr lang="en-US" dirty="0" err="1"/>
              <a:t>quatus</a:t>
            </a:r>
            <a:r>
              <a:rPr lang="en-US" dirty="0"/>
              <a:t>.</a:t>
            </a:r>
          </a:p>
          <a:p>
            <a:pPr lvl="0"/>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 </a:t>
            </a:r>
            <a:r>
              <a:rPr lang="en-US" dirty="0" err="1"/>
              <a:t>andaeprorrum</a:t>
            </a:r>
            <a:r>
              <a:rPr lang="en-US" dirty="0"/>
              <a:t> rem </a:t>
            </a:r>
            <a:r>
              <a:rPr lang="en-US" dirty="0" err="1"/>
              <a:t>consend</a:t>
            </a:r>
            <a:r>
              <a:rPr lang="en-US" dirty="0"/>
              <a:t> </a:t>
            </a:r>
            <a:r>
              <a:rPr lang="en-US" dirty="0" err="1"/>
              <a:t>erovitatque</a:t>
            </a:r>
            <a:r>
              <a:rPr lang="en-US" dirty="0"/>
              <a:t> </a:t>
            </a:r>
            <a:r>
              <a:rPr lang="en-US" dirty="0" err="1"/>
              <a:t>nisciis</a:t>
            </a:r>
            <a:r>
              <a:rPr lang="en-US" dirty="0"/>
              <a:t> </a:t>
            </a:r>
            <a:r>
              <a:rPr lang="en-US" dirty="0" err="1"/>
              <a:t>incilis</a:t>
            </a:r>
            <a:r>
              <a:rPr lang="en-US" dirty="0"/>
              <a:t> et </a:t>
            </a:r>
            <a:r>
              <a:rPr lang="en-US" dirty="0" err="1"/>
              <a:t>est</a:t>
            </a:r>
            <a:r>
              <a:rPr lang="en-US" dirty="0"/>
              <a:t>, </a:t>
            </a:r>
            <a:r>
              <a:rPr lang="en-US" dirty="0" err="1"/>
              <a:t>consequ</a:t>
            </a:r>
            <a:r>
              <a:rPr lang="en-US" dirty="0"/>
              <a:t> </a:t>
            </a:r>
            <a:r>
              <a:rPr lang="en-US" dirty="0" err="1"/>
              <a:t>atiuscipis</a:t>
            </a:r>
            <a:r>
              <a:rPr lang="en-US" dirty="0"/>
              <a:t> </a:t>
            </a:r>
            <a:r>
              <a:rPr lang="en-US" dirty="0" err="1"/>
              <a:t>mincit</a:t>
            </a:r>
            <a:r>
              <a:rPr lang="en-US" dirty="0"/>
              <a:t>, </a:t>
            </a:r>
            <a:r>
              <a:rPr lang="en-US" dirty="0" err="1"/>
              <a:t>quatus</a:t>
            </a:r>
            <a:r>
              <a:rPr lang="en-US" dirty="0"/>
              <a:t>. </a:t>
            </a:r>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 </a:t>
            </a:r>
            <a:r>
              <a:rPr lang="en-US" dirty="0" err="1"/>
              <a:t>andaeprorrum</a:t>
            </a:r>
            <a:r>
              <a:rPr lang="en-US" dirty="0"/>
              <a:t> rem </a:t>
            </a:r>
            <a:r>
              <a:rPr lang="en-US" dirty="0" err="1"/>
              <a:t>consend</a:t>
            </a:r>
            <a:r>
              <a:rPr lang="en-US" dirty="0"/>
              <a:t> </a:t>
            </a:r>
            <a:r>
              <a:rPr lang="en-US" dirty="0" err="1"/>
              <a:t>erovitatque</a:t>
            </a:r>
            <a:r>
              <a:rPr lang="en-US" dirty="0"/>
              <a:t> </a:t>
            </a:r>
            <a:r>
              <a:rPr lang="en-US" dirty="0" err="1"/>
              <a:t>nisciis</a:t>
            </a:r>
            <a:r>
              <a:rPr lang="en-US" dirty="0"/>
              <a:t> </a:t>
            </a:r>
            <a:r>
              <a:rPr lang="en-US" dirty="0" err="1"/>
              <a:t>incilis</a:t>
            </a:r>
            <a:r>
              <a:rPr lang="en-US" dirty="0"/>
              <a:t> et </a:t>
            </a:r>
            <a:r>
              <a:rPr lang="en-US" dirty="0" err="1"/>
              <a:t>est</a:t>
            </a:r>
            <a:r>
              <a:rPr lang="en-US" dirty="0"/>
              <a:t>, </a:t>
            </a:r>
            <a:r>
              <a:rPr lang="en-US" dirty="0" err="1"/>
              <a:t>consequ</a:t>
            </a:r>
            <a:r>
              <a:rPr lang="en-US" dirty="0"/>
              <a:t> </a:t>
            </a:r>
            <a:r>
              <a:rPr lang="en-US" dirty="0" err="1"/>
              <a:t>atiuscipis</a:t>
            </a:r>
            <a:r>
              <a:rPr lang="en-US" dirty="0"/>
              <a:t> </a:t>
            </a:r>
            <a:r>
              <a:rPr lang="en-US" dirty="0" err="1"/>
              <a:t>mincit</a:t>
            </a:r>
            <a:r>
              <a:rPr lang="en-US" dirty="0"/>
              <a:t>, </a:t>
            </a:r>
            <a:r>
              <a:rPr lang="en-US" dirty="0" err="1"/>
              <a:t>quatus</a:t>
            </a:r>
            <a:r>
              <a:rPr lang="en-US" dirty="0"/>
              <a:t>.</a:t>
            </a:r>
          </a:p>
          <a:p>
            <a:pPr marL="0" marR="0" lvl="0" indent="0" algn="l" defTabSz="914377" rtl="0" eaLnBrk="1" fontAlgn="auto" latinLnBrk="0" hangingPunct="1">
              <a:lnSpc>
                <a:spcPct val="90000"/>
              </a:lnSpc>
              <a:spcBef>
                <a:spcPts val="0"/>
              </a:spcBef>
              <a:spcAft>
                <a:spcPts val="900"/>
              </a:spcAft>
              <a:buClrTx/>
              <a:buSzTx/>
              <a:buFontTx/>
              <a:buNone/>
              <a:tabLst/>
              <a:defRPr/>
            </a:pP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 </a:t>
            </a:r>
            <a:r>
              <a:rPr lang="en-US" dirty="0" err="1"/>
              <a:t>andaeprorrum</a:t>
            </a:r>
            <a:r>
              <a:rPr lang="en-US" dirty="0"/>
              <a:t> rem </a:t>
            </a:r>
            <a:r>
              <a:rPr lang="en-US" dirty="0" err="1"/>
              <a:t>consend</a:t>
            </a:r>
            <a:r>
              <a:rPr lang="en-US" dirty="0"/>
              <a:t> </a:t>
            </a:r>
            <a:r>
              <a:rPr lang="en-US" dirty="0" err="1"/>
              <a:t>erovitatque</a:t>
            </a:r>
            <a:r>
              <a:rPr lang="en-US" dirty="0"/>
              <a:t> </a:t>
            </a:r>
            <a:r>
              <a:rPr lang="en-US" dirty="0" err="1"/>
              <a:t>nisciis</a:t>
            </a:r>
            <a:r>
              <a:rPr lang="en-US" dirty="0"/>
              <a:t> </a:t>
            </a:r>
            <a:r>
              <a:rPr lang="en-US" dirty="0" err="1"/>
              <a:t>incilis</a:t>
            </a:r>
            <a:r>
              <a:rPr lang="en-US" dirty="0"/>
              <a:t> et </a:t>
            </a:r>
            <a:r>
              <a:rPr lang="en-US" dirty="0" err="1"/>
              <a:t>est</a:t>
            </a:r>
            <a:r>
              <a:rPr lang="en-US" dirty="0"/>
              <a:t>, </a:t>
            </a:r>
            <a:r>
              <a:rPr lang="en-US" dirty="0" err="1"/>
              <a:t>consequ</a:t>
            </a:r>
            <a:r>
              <a:rPr lang="en-US" dirty="0"/>
              <a:t> </a:t>
            </a:r>
            <a:r>
              <a:rPr lang="en-US" dirty="0" err="1"/>
              <a:t>atiuscipis</a:t>
            </a:r>
            <a:r>
              <a:rPr lang="en-US" dirty="0"/>
              <a:t> </a:t>
            </a:r>
            <a:r>
              <a:rPr lang="en-US" dirty="0" err="1"/>
              <a:t>mincit</a:t>
            </a:r>
            <a:r>
              <a:rPr lang="en-US" dirty="0"/>
              <a:t>, </a:t>
            </a:r>
            <a:r>
              <a:rPr lang="en-US" dirty="0" err="1"/>
              <a:t>quatus</a:t>
            </a:r>
            <a:r>
              <a:rPr lang="en-US" dirty="0"/>
              <a:t>. </a:t>
            </a:r>
            <a:r>
              <a:rPr lang="en-US" dirty="0" err="1"/>
              <a:t>Aliciatur</a:t>
            </a:r>
            <a:r>
              <a:rPr lang="en-US" dirty="0"/>
              <a:t>? </a:t>
            </a:r>
          </a:p>
        </p:txBody>
      </p:sp>
    </p:spTree>
    <p:extLst>
      <p:ext uri="{BB962C8B-B14F-4D97-AF65-F5344CB8AC3E}">
        <p14:creationId xmlns:p14="http://schemas.microsoft.com/office/powerpoint/2010/main" val="11001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pic>
        <p:nvPicPr>
          <p:cNvPr id="18" name="Picture 1">
            <a:extLst>
              <a:ext uri="{FF2B5EF4-FFF2-40B4-BE49-F238E27FC236}">
                <a16:creationId xmlns:a16="http://schemas.microsoft.com/office/drawing/2014/main" id="{BB405294-1DEE-5546-9B9F-68FE1DDED228}"/>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3" name="Slide Number Placeholder 12">
            <a:extLst>
              <a:ext uri="{FF2B5EF4-FFF2-40B4-BE49-F238E27FC236}">
                <a16:creationId xmlns:a16="http://schemas.microsoft.com/office/drawing/2014/main" id="{C18F46FE-795A-B143-B2C5-0F05750D254E}"/>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18AAAA3-7B04-DB4C-B0E3-B27A4E07C1A5}"/>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5DCE1D9-7411-3344-BD37-ED1CE3BDE26D}"/>
              </a:ext>
            </a:extLst>
          </p:cNvPr>
          <p:cNvPicPr>
            <a:picLocks noChangeAspect="1"/>
          </p:cNvPicPr>
          <p:nvPr userDrawn="1"/>
        </p:nvPicPr>
        <p:blipFill>
          <a:blip r:embed="rId3"/>
          <a:stretch>
            <a:fillRect/>
          </a:stretch>
        </p:blipFill>
        <p:spPr>
          <a:xfrm>
            <a:off x="11381351" y="186972"/>
            <a:ext cx="247853" cy="247853"/>
          </a:xfrm>
          <a:prstGeom prst="rect">
            <a:avLst/>
          </a:prstGeom>
        </p:spPr>
      </p:pic>
      <p:sp>
        <p:nvSpPr>
          <p:cNvPr id="3" name="Text Placeholder 2">
            <a:extLst>
              <a:ext uri="{FF2B5EF4-FFF2-40B4-BE49-F238E27FC236}">
                <a16:creationId xmlns:a16="http://schemas.microsoft.com/office/drawing/2014/main" id="{4C831B42-6A96-8343-B321-3BD5662A090C}"/>
              </a:ext>
            </a:extLst>
          </p:cNvPr>
          <p:cNvSpPr>
            <a:spLocks noGrp="1"/>
          </p:cNvSpPr>
          <p:nvPr>
            <p:ph type="body" sz="quarter" idx="10" hasCustomPrompt="1"/>
          </p:nvPr>
        </p:nvSpPr>
        <p:spPr>
          <a:xfrm>
            <a:off x="650875" y="298451"/>
            <a:ext cx="9569451" cy="1008063"/>
          </a:xfrm>
          <a:prstGeom prst="rect">
            <a:avLst/>
          </a:prstGeom>
        </p:spPr>
        <p:txBody>
          <a:bodyPr anchor="ctr"/>
          <a:lstStyle>
            <a:lvl1pPr marL="0" indent="0">
              <a:spcBef>
                <a:spcPts val="0"/>
              </a:spcBef>
              <a:buFontTx/>
              <a:buNone/>
              <a:defRPr sz="40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2pPr>
            <a:lvl3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3pPr>
            <a:lvl4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4pPr>
            <a:lvl5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text and callout</a:t>
            </a:r>
          </a:p>
        </p:txBody>
      </p:sp>
      <p:sp>
        <p:nvSpPr>
          <p:cNvPr id="6" name="Text Placeholder 5">
            <a:extLst>
              <a:ext uri="{FF2B5EF4-FFF2-40B4-BE49-F238E27FC236}">
                <a16:creationId xmlns:a16="http://schemas.microsoft.com/office/drawing/2014/main" id="{464D0080-4968-C147-9D17-404A557BFA4C}"/>
              </a:ext>
            </a:extLst>
          </p:cNvPr>
          <p:cNvSpPr>
            <a:spLocks noGrp="1"/>
          </p:cNvSpPr>
          <p:nvPr>
            <p:ph type="body" sz="quarter" idx="11" hasCustomPrompt="1"/>
          </p:nvPr>
        </p:nvSpPr>
        <p:spPr>
          <a:xfrm>
            <a:off x="650875" y="2509521"/>
            <a:ext cx="3352800" cy="2946719"/>
          </a:xfrm>
          <a:prstGeom prst="rect">
            <a:avLst/>
          </a:prstGeom>
        </p:spPr>
        <p:txBody>
          <a:bodyPr/>
          <a:lstStyle>
            <a:lvl1pPr marL="0" indent="0">
              <a:buFontTx/>
              <a:buNone/>
              <a:defRPr sz="2000" b="1" i="0">
                <a:latin typeface="Arial" panose="020B0604020202020204" pitchFamily="34" charset="0"/>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Callout</a:t>
            </a:r>
          </a:p>
          <a:p>
            <a:pPr lvl="0"/>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a:t>
            </a:r>
          </a:p>
        </p:txBody>
      </p:sp>
      <p:sp>
        <p:nvSpPr>
          <p:cNvPr id="9" name="Text Placeholder 8">
            <a:extLst>
              <a:ext uri="{FF2B5EF4-FFF2-40B4-BE49-F238E27FC236}">
                <a16:creationId xmlns:a16="http://schemas.microsoft.com/office/drawing/2014/main" id="{FD093A76-C7FB-4B4D-A592-4CFB7C16D94C}"/>
              </a:ext>
            </a:extLst>
          </p:cNvPr>
          <p:cNvSpPr>
            <a:spLocks noGrp="1"/>
          </p:cNvSpPr>
          <p:nvPr>
            <p:ph type="body" sz="quarter" idx="12" hasCustomPrompt="1"/>
          </p:nvPr>
        </p:nvSpPr>
        <p:spPr>
          <a:xfrm>
            <a:off x="4530725" y="2509839"/>
            <a:ext cx="5689600" cy="568325"/>
          </a:xfrm>
          <a:prstGeom prst="rect">
            <a:avLst/>
          </a:prstGeom>
        </p:spPr>
        <p:txBody>
          <a:bodyPr/>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0" indent="0">
              <a:spcBef>
                <a:spcPts val="0"/>
              </a:spcBef>
              <a:buFontTx/>
              <a:buNone/>
              <a:defRPr b="1" i="0">
                <a:solidFill>
                  <a:srgbClr val="04A299"/>
                </a:solidFill>
                <a:latin typeface="Arial" panose="020B0604020202020204" pitchFamily="34" charset="0"/>
                <a:cs typeface="Arial" panose="020B0604020202020204" pitchFamily="34" charset="0"/>
              </a:defRPr>
            </a:lvl2pPr>
            <a:lvl3pPr marL="0" indent="0">
              <a:spcBef>
                <a:spcPts val="0"/>
              </a:spcBef>
              <a:buFontTx/>
              <a:buNone/>
              <a:defRPr b="1" i="0">
                <a:solidFill>
                  <a:srgbClr val="04A299"/>
                </a:solidFill>
                <a:latin typeface="Arial" panose="020B0604020202020204" pitchFamily="34" charset="0"/>
                <a:cs typeface="Arial" panose="020B0604020202020204" pitchFamily="34" charset="0"/>
              </a:defRPr>
            </a:lvl3pPr>
            <a:lvl4pPr marL="0" indent="0">
              <a:spcBef>
                <a:spcPts val="0"/>
              </a:spcBef>
              <a:buFontTx/>
              <a:buNone/>
              <a:defRPr b="1" i="0">
                <a:solidFill>
                  <a:srgbClr val="04A299"/>
                </a:solidFill>
                <a:latin typeface="Arial" panose="020B0604020202020204" pitchFamily="34" charset="0"/>
                <a:cs typeface="Arial" panose="020B0604020202020204" pitchFamily="34" charset="0"/>
              </a:defRPr>
            </a:lvl4pPr>
            <a:lvl5pPr marL="0" indent="0">
              <a:spcBef>
                <a:spcPts val="0"/>
              </a:spcBef>
              <a:buFontTx/>
              <a:buNone/>
              <a:defRPr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11" name="Text Placeholder 10">
            <a:extLst>
              <a:ext uri="{FF2B5EF4-FFF2-40B4-BE49-F238E27FC236}">
                <a16:creationId xmlns:a16="http://schemas.microsoft.com/office/drawing/2014/main" id="{81DE131C-2C50-6743-93AF-0523D1E8287B}"/>
              </a:ext>
            </a:extLst>
          </p:cNvPr>
          <p:cNvSpPr>
            <a:spLocks noGrp="1"/>
          </p:cNvSpPr>
          <p:nvPr>
            <p:ph type="body" sz="quarter" idx="13" hasCustomPrompt="1"/>
          </p:nvPr>
        </p:nvSpPr>
        <p:spPr>
          <a:xfrm>
            <a:off x="4530725" y="3200401"/>
            <a:ext cx="5689600" cy="2814639"/>
          </a:xfrm>
          <a:prstGeom prst="rect">
            <a:avLst/>
          </a:prstGeom>
        </p:spPr>
        <p:txBody>
          <a:bodyPr/>
          <a:lstStyle>
            <a:lvl1pPr marL="0" indent="0">
              <a:lnSpc>
                <a:spcPct val="100000"/>
              </a:lnSpc>
              <a:spcBef>
                <a:spcPts val="0"/>
              </a:spcBef>
              <a:spcAft>
                <a:spcPts val="1200"/>
              </a:spcAft>
              <a:buFontTx/>
              <a:buNone/>
              <a:defRPr sz="1600"/>
            </a:lvl1pPr>
            <a:lvl2pPr marL="0" indent="0">
              <a:lnSpc>
                <a:spcPct val="100000"/>
              </a:lnSpc>
              <a:spcBef>
                <a:spcPts val="0"/>
              </a:spcBef>
              <a:spcAft>
                <a:spcPts val="600"/>
              </a:spcAft>
              <a:buFontTx/>
              <a:buNone/>
              <a:defRPr sz="1600"/>
            </a:lvl2pPr>
            <a:lvl3pPr marL="0" indent="0">
              <a:lnSpc>
                <a:spcPct val="100000"/>
              </a:lnSpc>
              <a:spcBef>
                <a:spcPts val="0"/>
              </a:spcBef>
              <a:spcAft>
                <a:spcPts val="600"/>
              </a:spcAft>
              <a:buFontTx/>
              <a:buNone/>
              <a:defRPr sz="1600"/>
            </a:lvl3pPr>
            <a:lvl4pPr marL="0" indent="0">
              <a:lnSpc>
                <a:spcPct val="100000"/>
              </a:lnSpc>
              <a:spcBef>
                <a:spcPts val="0"/>
              </a:spcBef>
              <a:spcAft>
                <a:spcPts val="600"/>
              </a:spcAft>
              <a:buFontTx/>
              <a:buNone/>
              <a:defRPr sz="1600"/>
            </a:lvl4pPr>
            <a:lvl5pPr marL="0" indent="0">
              <a:lnSpc>
                <a:spcPct val="100000"/>
              </a:lnSpc>
              <a:spcBef>
                <a:spcPts val="0"/>
              </a:spcBef>
              <a:spcAft>
                <a:spcPts val="600"/>
              </a:spcAft>
              <a:buFontTx/>
              <a:buNone/>
              <a:defRPr sz="1600"/>
            </a:lvl5pPr>
          </a:lstStyle>
          <a:p>
            <a:pPr lvl="0"/>
            <a:r>
              <a:rPr lang="en-US" dirty="0"/>
              <a:t>Body text</a:t>
            </a:r>
          </a:p>
          <a:p>
            <a:pPr lvl="0"/>
            <a:r>
              <a:rPr lang="en-US" dirty="0"/>
              <a:t>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 </a:t>
            </a:r>
            <a:r>
              <a:rPr lang="en-US" dirty="0" err="1"/>
              <a:t>andaeprorrum</a:t>
            </a:r>
            <a:r>
              <a:rPr lang="en-US" dirty="0"/>
              <a:t> rem </a:t>
            </a:r>
            <a:r>
              <a:rPr lang="en-US" dirty="0" err="1"/>
              <a:t>consend</a:t>
            </a:r>
            <a:r>
              <a:rPr lang="en-US" dirty="0"/>
              <a:t> </a:t>
            </a:r>
            <a:r>
              <a:rPr lang="en-US" dirty="0" err="1"/>
              <a:t>erovitatque</a:t>
            </a:r>
            <a:r>
              <a:rPr lang="en-US" dirty="0"/>
              <a:t> </a:t>
            </a:r>
            <a:r>
              <a:rPr lang="en-US" dirty="0" err="1"/>
              <a:t>nisciis</a:t>
            </a:r>
            <a:r>
              <a:rPr lang="en-US" dirty="0"/>
              <a:t> </a:t>
            </a:r>
            <a:r>
              <a:rPr lang="en-US" dirty="0" err="1"/>
              <a:t>incilis</a:t>
            </a:r>
            <a:r>
              <a:rPr lang="en-US" dirty="0"/>
              <a:t> et </a:t>
            </a:r>
            <a:r>
              <a:rPr lang="en-US" dirty="0" err="1"/>
              <a:t>est</a:t>
            </a:r>
            <a:r>
              <a:rPr lang="en-US" dirty="0"/>
              <a:t>, </a:t>
            </a:r>
            <a:r>
              <a:rPr lang="en-US" dirty="0" err="1"/>
              <a:t>consequ</a:t>
            </a:r>
            <a:r>
              <a:rPr lang="en-US" dirty="0"/>
              <a:t> </a:t>
            </a:r>
            <a:r>
              <a:rPr lang="en-US" dirty="0" err="1"/>
              <a:t>atiuscipis</a:t>
            </a:r>
            <a:r>
              <a:rPr lang="en-US" dirty="0"/>
              <a:t> </a:t>
            </a:r>
            <a:r>
              <a:rPr lang="en-US" dirty="0" err="1"/>
              <a:t>mincit</a:t>
            </a:r>
            <a:r>
              <a:rPr lang="en-US" dirty="0"/>
              <a:t>, </a:t>
            </a:r>
            <a:r>
              <a:rPr lang="en-US" dirty="0" err="1"/>
              <a:t>quatus</a:t>
            </a:r>
            <a:r>
              <a:rPr lang="en-US" dirty="0"/>
              <a:t>. </a:t>
            </a:r>
          </a:p>
          <a:p>
            <a:pPr lvl="0"/>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 </a:t>
            </a:r>
            <a:r>
              <a:rPr lang="en-US" dirty="0" err="1"/>
              <a:t>andaeprorrum</a:t>
            </a:r>
            <a:r>
              <a:rPr lang="en-US" dirty="0"/>
              <a:t> rem </a:t>
            </a:r>
            <a:r>
              <a:rPr lang="en-US" dirty="0" err="1"/>
              <a:t>consend</a:t>
            </a:r>
            <a:r>
              <a:rPr lang="en-US" dirty="0"/>
              <a:t> </a:t>
            </a:r>
            <a:r>
              <a:rPr lang="en-US" dirty="0" err="1"/>
              <a:t>erovitatque</a:t>
            </a:r>
            <a:r>
              <a:rPr lang="en-US" dirty="0"/>
              <a:t> </a:t>
            </a:r>
            <a:r>
              <a:rPr lang="en-US" dirty="0" err="1"/>
              <a:t>nisciis</a:t>
            </a:r>
            <a:r>
              <a:rPr lang="en-US" dirty="0"/>
              <a:t> </a:t>
            </a:r>
            <a:r>
              <a:rPr lang="en-US" dirty="0" err="1"/>
              <a:t>incilis</a:t>
            </a:r>
            <a:r>
              <a:rPr lang="en-US" dirty="0"/>
              <a:t> et </a:t>
            </a:r>
            <a:r>
              <a:rPr lang="en-US" dirty="0" err="1"/>
              <a:t>est</a:t>
            </a:r>
            <a:r>
              <a:rPr lang="en-US" dirty="0"/>
              <a:t>, </a:t>
            </a:r>
            <a:r>
              <a:rPr lang="en-US" dirty="0" err="1"/>
              <a:t>consequ</a:t>
            </a:r>
            <a:r>
              <a:rPr lang="en-US" dirty="0"/>
              <a:t> </a:t>
            </a:r>
            <a:r>
              <a:rPr lang="en-US" dirty="0" err="1"/>
              <a:t>atiuscipis</a:t>
            </a:r>
            <a:r>
              <a:rPr lang="en-US" dirty="0"/>
              <a:t> </a:t>
            </a:r>
            <a:r>
              <a:rPr lang="en-US" dirty="0" err="1"/>
              <a:t>mincit</a:t>
            </a:r>
            <a:r>
              <a:rPr lang="en-US" dirty="0"/>
              <a:t>, </a:t>
            </a:r>
            <a:r>
              <a:rPr lang="en-US" dirty="0" err="1"/>
              <a:t>quatus</a:t>
            </a:r>
            <a:r>
              <a:rPr lang="en-US" dirty="0"/>
              <a:t> </a:t>
            </a:r>
            <a:r>
              <a:rPr lang="en-US" dirty="0" err="1"/>
              <a:t>voluptatem</a:t>
            </a:r>
            <a:r>
              <a:rPr lang="en-US" dirty="0"/>
              <a:t> </a:t>
            </a:r>
            <a:r>
              <a:rPr lang="en-US" dirty="0" err="1"/>
              <a:t>conetur</a:t>
            </a:r>
            <a:r>
              <a:rPr lang="en-US" dirty="0"/>
              <a:t>.</a:t>
            </a:r>
          </a:p>
        </p:txBody>
      </p:sp>
    </p:spTree>
    <p:extLst>
      <p:ext uri="{BB962C8B-B14F-4D97-AF65-F5344CB8AC3E}">
        <p14:creationId xmlns:p14="http://schemas.microsoft.com/office/powerpoint/2010/main" val="373406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userDrawn="1"/>
        </p:nvSpPr>
        <p:spPr>
          <a:xfrm>
            <a:off x="4758332" y="2140529"/>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917730" y="2"/>
            <a:ext cx="8780455" cy="1808479"/>
          </a:xfrm>
          <a:prstGeom prst="rect">
            <a:avLst/>
          </a:prstGeom>
        </p:spPr>
        <p:txBody>
          <a:bodyPr lIns="0" tIns="0" rIns="0" bIns="0" anchor="ctr"/>
          <a:lstStyle>
            <a:lvl1pPr marL="0" indent="0">
              <a:lnSpc>
                <a:spcPct val="90000"/>
              </a:lnSpc>
              <a:spcBef>
                <a:spcPts val="0"/>
              </a:spcBef>
              <a:buFontTx/>
              <a:buNone/>
              <a:defRPr sz="40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857460" y="2139950"/>
            <a:ext cx="3492291" cy="3678239"/>
          </a:xfrm>
          <a:prstGeom prst="rect">
            <a:avLst/>
          </a:prstGeom>
        </p:spPr>
        <p:txBody>
          <a:bodyPr lIns="0" tIns="0" rIns="0" bIns="0"/>
          <a:lstStyle>
            <a:lvl1pPr marL="0" indent="0">
              <a:lnSpc>
                <a:spcPct val="100000"/>
              </a:lnSpc>
              <a:spcBef>
                <a:spcPts val="0"/>
              </a:spcBef>
              <a:spcAft>
                <a:spcPts val="600"/>
              </a:spcAft>
              <a:buFontTx/>
              <a:buNone/>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7" y="2259014"/>
            <a:ext cx="6013451" cy="3449637"/>
          </a:xfrm>
          <a:prstGeom prst="rect">
            <a:avLst/>
          </a:prstGeom>
          <a:solidFill>
            <a:schemeClr val="bg2"/>
          </a:solidFill>
        </p:spPr>
        <p:txBody>
          <a:bodyPr anchor="ctr"/>
          <a:lstStyle>
            <a:lvl1pPr algn="ctr">
              <a:buFontTx/>
              <a:buNone/>
              <a:defRPr/>
            </a:lvl1pPr>
          </a:lstStyle>
          <a:p>
            <a:endParaRPr lang="en-US" dirty="0"/>
          </a:p>
        </p:txBody>
      </p:sp>
      <p:pic>
        <p:nvPicPr>
          <p:cNvPr id="14" name="Picture 1">
            <a:extLst>
              <a:ext uri="{FF2B5EF4-FFF2-40B4-BE49-F238E27FC236}">
                <a16:creationId xmlns:a16="http://schemas.microsoft.com/office/drawing/2014/main" id="{C3E9BF8D-6ADB-FA44-9CCE-3D2A0DBB73D4}"/>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5" name="Slide Number Placeholder 12">
            <a:extLst>
              <a:ext uri="{FF2B5EF4-FFF2-40B4-BE49-F238E27FC236}">
                <a16:creationId xmlns:a16="http://schemas.microsoft.com/office/drawing/2014/main" id="{38D78690-5FFB-9E4D-B212-42ED7E39559B}"/>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5D90E28-96C2-A643-AEDE-DD6FEF8FFDD3}"/>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D24652-F614-F243-AA94-0FC86099FB2B}"/>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248310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4F90-B777-6A42-A136-62B95B051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A3ED4-EC41-9B4F-ABB9-CD4C6135B6ED}"/>
              </a:ext>
            </a:extLst>
          </p:cNvPr>
          <p:cNvSpPr>
            <a:spLocks noGrp="1"/>
          </p:cNvSpPr>
          <p:nvPr>
            <p:ph type="dt" sz="half" idx="10"/>
          </p:nvPr>
        </p:nvSpPr>
        <p:spPr/>
        <p:txBody>
          <a:bodyPr/>
          <a:lstStyle/>
          <a:p>
            <a:fld id="{13746214-5550-7C43-AB36-F5FA31A12F1C}" type="datetimeFigureOut">
              <a:rPr lang="en-US" smtClean="0"/>
              <a:t>10/13/2021</a:t>
            </a:fld>
            <a:endParaRPr lang="en-US"/>
          </a:p>
        </p:txBody>
      </p:sp>
      <p:sp>
        <p:nvSpPr>
          <p:cNvPr id="6" name="Footer Placeholder 5">
            <a:extLst>
              <a:ext uri="{FF2B5EF4-FFF2-40B4-BE49-F238E27FC236}">
                <a16:creationId xmlns:a16="http://schemas.microsoft.com/office/drawing/2014/main" id="{B01D2566-9A6F-DE48-B0D3-8F6D92EF4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A6D34-1D1A-2349-8502-A82467BD014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0500689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1" y="2311400"/>
            <a:ext cx="6540500" cy="482600"/>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13" name="Content Placeholder 2">
            <a:extLst>
              <a:ext uri="{FF2B5EF4-FFF2-40B4-BE49-F238E27FC236}">
                <a16:creationId xmlns:a16="http://schemas.microsoft.com/office/drawing/2014/main" id="{E8BF4931-DF4D-164D-A0A3-61D1CF39EBAF}"/>
              </a:ext>
            </a:extLst>
          </p:cNvPr>
          <p:cNvSpPr>
            <a:spLocks noGrp="1"/>
          </p:cNvSpPr>
          <p:nvPr>
            <p:ph idx="10" hasCustomPrompt="1"/>
          </p:nvPr>
        </p:nvSpPr>
        <p:spPr>
          <a:xfrm>
            <a:off x="4813301" y="2997200"/>
            <a:ext cx="6540500" cy="3179763"/>
          </a:xfrm>
          <a:prstGeom prst="rect">
            <a:avLst/>
          </a:prstGeom>
        </p:spPr>
        <p:txBody>
          <a:bodyPr lIns="0" tIns="0" rIns="0" bIns="0"/>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Body text</a:t>
            </a:r>
          </a:p>
        </p:txBody>
      </p:sp>
      <p:cxnSp>
        <p:nvCxnSpPr>
          <p:cNvPr id="15" name="Straight Connector 33">
            <a:extLst>
              <a:ext uri="{FF2B5EF4-FFF2-40B4-BE49-F238E27FC236}">
                <a16:creationId xmlns:a16="http://schemas.microsoft.com/office/drawing/2014/main" id="{461EB6C0-D35C-8547-A245-EC322E7A587C}"/>
              </a:ext>
            </a:extLst>
          </p:cNvPr>
          <p:cNvCxnSpPr/>
          <p:nvPr userDrawn="1"/>
        </p:nvCxnSpPr>
        <p:spPr>
          <a:xfrm>
            <a:off x="543977" y="3627772"/>
            <a:ext cx="3507163" cy="0"/>
          </a:xfrm>
          <a:prstGeom prst="straightConnector1">
            <a:avLst/>
          </a:prstGeom>
          <a:noFill/>
          <a:ln w="6345" cap="flat">
            <a:solidFill>
              <a:srgbClr val="04A199"/>
            </a:solidFill>
            <a:prstDash val="solid"/>
            <a:miter/>
          </a:ln>
        </p:spPr>
      </p:cxnSp>
      <p:cxnSp>
        <p:nvCxnSpPr>
          <p:cNvPr id="16" name="Straight Connector 34">
            <a:extLst>
              <a:ext uri="{FF2B5EF4-FFF2-40B4-BE49-F238E27FC236}">
                <a16:creationId xmlns:a16="http://schemas.microsoft.com/office/drawing/2014/main" id="{BA6D0070-CD77-A842-A1BD-0DE122433C35}"/>
              </a:ext>
            </a:extLst>
          </p:cNvPr>
          <p:cNvCxnSpPr>
            <a:cxnSpLocks/>
          </p:cNvCxnSpPr>
          <p:nvPr userDrawn="1"/>
        </p:nvCxnSpPr>
        <p:spPr>
          <a:xfrm flipV="1">
            <a:off x="4051139" y="2258067"/>
            <a:ext cx="0" cy="3918896"/>
          </a:xfrm>
          <a:prstGeom prst="straightConnector1">
            <a:avLst/>
          </a:prstGeom>
          <a:noFill/>
          <a:ln w="6345" cap="flat">
            <a:solidFill>
              <a:srgbClr val="04A199"/>
            </a:solidFill>
            <a:prstDash val="solid"/>
            <a:miter/>
          </a:ln>
        </p:spPr>
      </p:cxn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917730" y="1"/>
            <a:ext cx="9528599" cy="1778000"/>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1" y="2258067"/>
            <a:ext cx="2897463"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pic>
        <p:nvPicPr>
          <p:cNvPr id="20" name="Picture 1">
            <a:extLst>
              <a:ext uri="{FF2B5EF4-FFF2-40B4-BE49-F238E27FC236}">
                <a16:creationId xmlns:a16="http://schemas.microsoft.com/office/drawing/2014/main" id="{298CDBFF-9F91-5143-9F97-5EFCEB72974F}"/>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8554F8F-8E3B-7043-B30E-C40AD7E00833}"/>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8901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8E3384-C087-D041-99C0-46BA7488D0C8}"/>
              </a:ext>
            </a:extLst>
          </p:cNvPr>
          <p:cNvSpPr>
            <a:spLocks noGrp="1"/>
          </p:cNvSpPr>
          <p:nvPr>
            <p:ph type="body" sz="quarter" idx="10" hasCustomPrompt="1"/>
          </p:nvPr>
        </p:nvSpPr>
        <p:spPr>
          <a:xfrm>
            <a:off x="968376" y="3151189"/>
            <a:ext cx="4791077" cy="2922587"/>
          </a:xfrm>
          <a:prstGeom prst="rect">
            <a:avLst/>
          </a:prstGeom>
        </p:spPr>
        <p:txBody>
          <a:bodyPr lIns="0" tIns="0" rIns="0" bIns="0"/>
          <a:lstStyle>
            <a:lvl1pPr marL="251994" indent="-251994">
              <a:lnSpc>
                <a:spcPct val="95000"/>
              </a:lnSpc>
              <a:spcBef>
                <a:spcPts val="1200"/>
              </a:spcBef>
              <a:buClr>
                <a:srgbClr val="04A299"/>
              </a:buClr>
              <a:buFont typeface="+mj-lt"/>
              <a:buAutoNum type="arabicPeriod"/>
              <a:tabLst>
                <a:tab pos="274313" algn="l"/>
              </a:tabLst>
              <a:defRPr sz="1600"/>
            </a:lvl1pPr>
            <a:lvl2pPr marL="0" indent="-274313">
              <a:spcBef>
                <a:spcPts val="1200"/>
              </a:spcBef>
              <a:buClr>
                <a:srgbClr val="04A299"/>
              </a:buClr>
              <a:buFont typeface="+mj-lt"/>
              <a:buAutoNum type="arabicPeriod"/>
              <a:tabLst>
                <a:tab pos="274313" algn="l"/>
              </a:tabLst>
              <a:defRPr sz="1800"/>
            </a:lvl2pPr>
            <a:lvl3pPr marL="0" indent="-274313">
              <a:spcBef>
                <a:spcPts val="1200"/>
              </a:spcBef>
              <a:buClr>
                <a:srgbClr val="04A299"/>
              </a:buClr>
              <a:buFont typeface="+mj-lt"/>
              <a:buAutoNum type="arabicPeriod"/>
              <a:tabLst>
                <a:tab pos="274313" algn="l"/>
              </a:tabLst>
              <a:defRPr sz="1800"/>
            </a:lvl3pPr>
            <a:lvl4pPr marL="0" indent="-274313">
              <a:spcBef>
                <a:spcPts val="1200"/>
              </a:spcBef>
              <a:buClr>
                <a:srgbClr val="04A299"/>
              </a:buClr>
              <a:buFont typeface="+mj-lt"/>
              <a:buAutoNum type="arabicPeriod"/>
              <a:tabLst>
                <a:tab pos="274313" algn="l"/>
              </a:tabLst>
              <a:defRPr sz="1800"/>
            </a:lvl4pPr>
            <a:lvl5pPr marL="0" indent="-274313">
              <a:spcBef>
                <a:spcPts val="1200"/>
              </a:spcBef>
              <a:buClr>
                <a:srgbClr val="04A299"/>
              </a:buClr>
              <a:buFont typeface="+mj-lt"/>
              <a:buAutoNum type="arabicPeriod"/>
              <a:tabLst>
                <a:tab pos="274313" algn="l"/>
              </a:tabLst>
              <a:defRPr sz="1800"/>
            </a:lvl5pPr>
          </a:lstStyle>
          <a:p>
            <a:pPr lvl="0"/>
            <a:r>
              <a:rPr lang="en-US" dirty="0"/>
              <a:t>Here you have a list of items</a:t>
            </a:r>
          </a:p>
          <a:p>
            <a:pPr lvl="0"/>
            <a:r>
              <a:rPr lang="en-US" dirty="0"/>
              <a:t>And some text</a:t>
            </a:r>
          </a:p>
          <a:p>
            <a:pPr lvl="0"/>
            <a:r>
              <a:rPr lang="en-US" dirty="0"/>
              <a:t>But remember not to overload your slides with content</a:t>
            </a:r>
          </a:p>
          <a:p>
            <a:pPr lvl="0"/>
            <a:r>
              <a:rPr lang="en-US" dirty="0"/>
              <a:t>Your audience will listen to you or read the content, but won’t do both.</a:t>
            </a:r>
          </a:p>
        </p:txBody>
      </p:sp>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968375" y="2384425"/>
            <a:ext cx="4791076" cy="674688"/>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968375" y="2"/>
            <a:ext cx="9131589" cy="1808479"/>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49" y="2384425"/>
            <a:ext cx="4921251" cy="674688"/>
          </a:xfrm>
          <a:prstGeom prst="rect">
            <a:avLst/>
          </a:prstGeom>
        </p:spPr>
        <p:txBody>
          <a:bodyPr lIns="0" tIns="0" rIns="0" bIns="0"/>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DCB7EDEC-13FE-1845-8765-7C792D0C8E7B}"/>
              </a:ext>
            </a:extLst>
          </p:cNvPr>
          <p:cNvSpPr>
            <a:spLocks noGrp="1"/>
          </p:cNvSpPr>
          <p:nvPr>
            <p:ph type="body" sz="quarter" idx="13"/>
          </p:nvPr>
        </p:nvSpPr>
        <p:spPr>
          <a:xfrm>
            <a:off x="6432550" y="3151189"/>
            <a:ext cx="4921249" cy="2922587"/>
          </a:xfrm>
          <a:prstGeom prst="rect">
            <a:avLst/>
          </a:prstGeom>
        </p:spPr>
        <p:txBody>
          <a:bodyPr lIns="0" tIns="0" rIns="0" bIns="0"/>
          <a:lstStyle>
            <a:lvl1pPr marL="179996" indent="-179996">
              <a:lnSpc>
                <a:spcPct val="95000"/>
              </a:lnSpc>
              <a:spcBef>
                <a:spcPts val="1200"/>
              </a:spcBef>
              <a:buClr>
                <a:srgbClr val="04A299"/>
              </a:buClr>
              <a:buSzPct val="150000"/>
              <a:defRPr sz="1600"/>
            </a:lvl1pPr>
            <a:lvl2pPr marL="179996" indent="-179996">
              <a:lnSpc>
                <a:spcPct val="95000"/>
              </a:lnSpc>
              <a:spcBef>
                <a:spcPts val="1200"/>
              </a:spcBef>
              <a:buClr>
                <a:srgbClr val="04A299"/>
              </a:buClr>
              <a:buSzPct val="150000"/>
              <a:defRPr sz="1600"/>
            </a:lvl2pPr>
            <a:lvl3pPr marL="179996" indent="-179996">
              <a:lnSpc>
                <a:spcPct val="95000"/>
              </a:lnSpc>
              <a:spcBef>
                <a:spcPts val="1200"/>
              </a:spcBef>
              <a:buClr>
                <a:srgbClr val="04A299"/>
              </a:buClr>
              <a:buSzPct val="150000"/>
              <a:defRPr sz="1600"/>
            </a:lvl3pPr>
            <a:lvl4pPr marL="179996" indent="-179996">
              <a:lnSpc>
                <a:spcPct val="95000"/>
              </a:lnSpc>
              <a:spcBef>
                <a:spcPts val="1200"/>
              </a:spcBef>
              <a:buClr>
                <a:srgbClr val="04A299"/>
              </a:buClr>
              <a:buSzPct val="150000"/>
              <a:defRPr sz="1600"/>
            </a:lvl4pPr>
            <a:lvl5pPr marL="179996" indent="-179996">
              <a:lnSpc>
                <a:spcPct val="95000"/>
              </a:lnSpc>
              <a:spcBef>
                <a:spcPts val="1200"/>
              </a:spcBef>
              <a:buClr>
                <a:srgbClr val="04A299"/>
              </a:buClr>
              <a:buSzPct val="15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
            <a:extLst>
              <a:ext uri="{FF2B5EF4-FFF2-40B4-BE49-F238E27FC236}">
                <a16:creationId xmlns:a16="http://schemas.microsoft.com/office/drawing/2014/main" id="{AB07EB47-645C-C84A-9CC2-DFC69C3E4206}"/>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5" name="Slide Number Placeholder 12">
            <a:extLst>
              <a:ext uri="{FF2B5EF4-FFF2-40B4-BE49-F238E27FC236}">
                <a16:creationId xmlns:a16="http://schemas.microsoft.com/office/drawing/2014/main" id="{451BFB2D-BE9C-4A40-AD9C-1C0E0AEC34D4}"/>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4171F72-F9D9-334D-B5FA-B3270D4D3C4A}"/>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6A6F6C-15FA-4848-98A6-FDB3F684ADE1}"/>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249804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3006567" y="3444221"/>
            <a:ext cx="2909940" cy="2460161"/>
          </a:xfrm>
          <a:prstGeom prst="rect">
            <a:avLst/>
          </a:prstGeom>
        </p:spPr>
        <p:txBody>
          <a:bodyPr lIns="0" tIns="0" rIns="0" bIns="0"/>
          <a:lstStyle>
            <a:lvl1pPr marL="179996" indent="-179996">
              <a:lnSpc>
                <a:spcPct val="100000"/>
              </a:lnSpc>
              <a:spcBef>
                <a:spcPts val="1200"/>
              </a:spcBef>
              <a:buClr>
                <a:srgbClr val="04A299"/>
              </a:buClr>
              <a:buSzPct val="150000"/>
              <a:buFont typeface="Arial" panose="020B0604020202020204" pitchFamily="34" charset="0"/>
              <a:buChar char="•"/>
              <a:tabLst>
                <a:tab pos="274313" algn="l"/>
              </a:tabLst>
              <a:defRPr sz="1600"/>
            </a:lvl1pPr>
            <a:lvl2pPr marL="0" indent="-274313">
              <a:spcBef>
                <a:spcPts val="1200"/>
              </a:spcBef>
              <a:buClr>
                <a:srgbClr val="04A299"/>
              </a:buClr>
              <a:buFont typeface="+mj-lt"/>
              <a:buAutoNum type="arabicPeriod"/>
              <a:tabLst>
                <a:tab pos="274313" algn="l"/>
              </a:tabLst>
              <a:defRPr sz="1800"/>
            </a:lvl2pPr>
            <a:lvl3pPr marL="0" indent="-274313">
              <a:spcBef>
                <a:spcPts val="1200"/>
              </a:spcBef>
              <a:buClr>
                <a:srgbClr val="04A299"/>
              </a:buClr>
              <a:buFont typeface="+mj-lt"/>
              <a:buAutoNum type="arabicPeriod"/>
              <a:tabLst>
                <a:tab pos="274313" algn="l"/>
              </a:tabLst>
              <a:defRPr sz="1800"/>
            </a:lvl3pPr>
            <a:lvl4pPr marL="0" indent="-274313">
              <a:spcBef>
                <a:spcPts val="1200"/>
              </a:spcBef>
              <a:buClr>
                <a:srgbClr val="04A299"/>
              </a:buClr>
              <a:buFont typeface="+mj-lt"/>
              <a:buAutoNum type="arabicPeriod"/>
              <a:tabLst>
                <a:tab pos="274313" algn="l"/>
              </a:tabLst>
              <a:defRPr sz="1800"/>
            </a:lvl4pPr>
            <a:lvl5pPr marL="0" indent="-274313">
              <a:spcBef>
                <a:spcPts val="1200"/>
              </a:spcBef>
              <a:buClr>
                <a:srgbClr val="04A299"/>
              </a:buClr>
              <a:buFont typeface="+mj-lt"/>
              <a:buAutoNum type="arabicPeriod"/>
              <a:tabLst>
                <a:tab pos="274313" algn="l"/>
              </a:tabLst>
              <a:defRPr sz="1800"/>
            </a:lvl5pPr>
          </a:lstStyle>
          <a:p>
            <a:pPr lvl="0"/>
            <a:r>
              <a:rPr lang="en-US" dirty="0"/>
              <a:t>Here you have a list of items and some text, but remember not to overload your slides with content.</a:t>
            </a:r>
          </a:p>
          <a:p>
            <a:pPr lvl="0"/>
            <a:r>
              <a:rPr lang="en-US" dirty="0"/>
              <a:t>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917729" y="2627776"/>
            <a:ext cx="4998779" cy="481184"/>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917728" y="2"/>
            <a:ext cx="8960197" cy="1808479"/>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917729" y="3430652"/>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4" y="3465576"/>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6" y="2627314"/>
            <a:ext cx="4949825" cy="573087"/>
          </a:xfrm>
          <a:prstGeom prst="rect">
            <a:avLst/>
          </a:prstGeom>
        </p:spPr>
        <p:txBody>
          <a:bodyPr lIns="0" tIns="0" rIns="0" bIns="0"/>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5" name="Text Placeholder 14">
            <a:extLst>
              <a:ext uri="{FF2B5EF4-FFF2-40B4-BE49-F238E27FC236}">
                <a16:creationId xmlns:a16="http://schemas.microsoft.com/office/drawing/2014/main" id="{CA8FBCE1-4494-7346-BA0F-2AE1458C4CE0}"/>
              </a:ext>
            </a:extLst>
          </p:cNvPr>
          <p:cNvSpPr>
            <a:spLocks noGrp="1"/>
          </p:cNvSpPr>
          <p:nvPr>
            <p:ph type="body" sz="quarter" idx="19" hasCustomPrompt="1"/>
          </p:nvPr>
        </p:nvSpPr>
        <p:spPr>
          <a:xfrm>
            <a:off x="8443862" y="3465513"/>
            <a:ext cx="2909940" cy="2424112"/>
          </a:xfrm>
          <a:prstGeom prst="rect">
            <a:avLst/>
          </a:prstGeom>
        </p:spPr>
        <p:txBody>
          <a:bodyPr lIns="0" tIns="0" rIns="0" bIns="0"/>
          <a:lstStyle>
            <a:lvl1pPr marL="182875" indent="-182875">
              <a:lnSpc>
                <a:spcPct val="100000"/>
              </a:lnSpc>
              <a:spcBef>
                <a:spcPts val="1200"/>
              </a:spcBef>
              <a:buClr>
                <a:srgbClr val="04A299"/>
              </a:buClr>
              <a:buSzPct val="150000"/>
              <a:buFont typeface="Arial" panose="020B0604020202020204" pitchFamily="34" charset="0"/>
              <a:buChar char="•"/>
              <a:defRPr sz="1600"/>
            </a:lvl1pPr>
            <a:lvl2pPr marL="182875" indent="-182875">
              <a:lnSpc>
                <a:spcPct val="100000"/>
              </a:lnSpc>
              <a:spcBef>
                <a:spcPts val="1200"/>
              </a:spcBef>
              <a:buClr>
                <a:srgbClr val="04A299"/>
              </a:buClr>
              <a:buSzPct val="150000"/>
              <a:buFont typeface="Arial" panose="020B0604020202020204" pitchFamily="34" charset="0"/>
              <a:buChar char="•"/>
              <a:defRPr sz="1600"/>
            </a:lvl2pPr>
            <a:lvl3pPr marL="182875" indent="-182875">
              <a:lnSpc>
                <a:spcPct val="90000"/>
              </a:lnSpc>
              <a:spcBef>
                <a:spcPts val="600"/>
              </a:spcBef>
              <a:buClr>
                <a:srgbClr val="04A299"/>
              </a:buClr>
              <a:buSzPct val="150000"/>
              <a:buFont typeface="Arial" panose="020B0604020202020204" pitchFamily="34" charset="0"/>
              <a:buChar char="•"/>
              <a:defRPr sz="1600"/>
            </a:lvl3pPr>
            <a:lvl4pPr marL="182875" indent="-182875">
              <a:lnSpc>
                <a:spcPct val="90000"/>
              </a:lnSpc>
              <a:spcBef>
                <a:spcPts val="600"/>
              </a:spcBef>
              <a:buClr>
                <a:srgbClr val="04A299"/>
              </a:buClr>
              <a:buSzPct val="150000"/>
              <a:buFont typeface="Arial" panose="020B0604020202020204" pitchFamily="34" charset="0"/>
              <a:buChar char="•"/>
              <a:defRPr sz="1600"/>
            </a:lvl4pPr>
            <a:lvl5pPr marL="182875" indent="-182875">
              <a:lnSpc>
                <a:spcPct val="90000"/>
              </a:lnSpc>
              <a:spcBef>
                <a:spcPts val="600"/>
              </a:spcBef>
              <a:buClr>
                <a:srgbClr val="04A299"/>
              </a:buClr>
              <a:buSzPct val="150000"/>
              <a:buFont typeface="Arial" panose="020B0604020202020204" pitchFamily="34" charset="0"/>
              <a:buChar char="•"/>
              <a:defRPr sz="1600"/>
            </a:lvl5pPr>
          </a:lstStyle>
          <a:p>
            <a:pPr lvl="0"/>
            <a:r>
              <a:rPr lang="en-US" dirty="0"/>
              <a:t>Here you have a list of items and some text, but remember not to overload your slides with content.</a:t>
            </a:r>
          </a:p>
          <a:p>
            <a:pPr lvl="1"/>
            <a:r>
              <a:rPr lang="en-US" dirty="0"/>
              <a:t>Your audience will listen to you or read the content, but won’t do both.</a:t>
            </a:r>
          </a:p>
        </p:txBody>
      </p:sp>
      <p:pic>
        <p:nvPicPr>
          <p:cNvPr id="17" name="Picture 1">
            <a:extLst>
              <a:ext uri="{FF2B5EF4-FFF2-40B4-BE49-F238E27FC236}">
                <a16:creationId xmlns:a16="http://schemas.microsoft.com/office/drawing/2014/main" id="{64FCBE4F-18CF-D542-9BAA-E693EC6FE8ED}"/>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18" name="Slide Number Placeholder 12">
            <a:extLst>
              <a:ext uri="{FF2B5EF4-FFF2-40B4-BE49-F238E27FC236}">
                <a16:creationId xmlns:a16="http://schemas.microsoft.com/office/drawing/2014/main" id="{44EBEEB6-B68F-634E-9646-F58E61B560A1}"/>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7FEE2DA-7DFE-A54B-8475-841BEFB7364F}"/>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FFAB93-7CD9-2E47-A89A-C0A2825FC074}"/>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238208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79F88F0-B6CD-E744-A523-7528E3836835}"/>
              </a:ext>
            </a:extLst>
          </p:cNvPr>
          <p:cNvGrpSpPr/>
          <p:nvPr userDrawn="1"/>
        </p:nvGrpSpPr>
        <p:grpSpPr>
          <a:xfrm>
            <a:off x="3940114" y="2380637"/>
            <a:ext cx="3519697" cy="3635864"/>
            <a:chOff x="3838560" y="2618632"/>
            <a:chExt cx="3519697" cy="3226924"/>
          </a:xfrm>
        </p:grpSpPr>
        <p:cxnSp>
          <p:nvCxnSpPr>
            <p:cNvPr id="15" name="Straight Connector 28">
              <a:extLst>
                <a:ext uri="{FF2B5EF4-FFF2-40B4-BE49-F238E27FC236}">
                  <a16:creationId xmlns:a16="http://schemas.microsoft.com/office/drawing/2014/main" id="{10822C19-686E-CA4D-8BC2-AFA45EA01568}"/>
                </a:ext>
              </a:extLst>
            </p:cNvPr>
            <p:cNvCxnSpPr>
              <a:cxnSpLocks/>
            </p:cNvCxnSpPr>
            <p:nvPr/>
          </p:nvCxnSpPr>
          <p:spPr>
            <a:xfrm>
              <a:off x="7358257" y="2618632"/>
              <a:ext cx="0" cy="3226924"/>
            </a:xfrm>
            <a:prstGeom prst="straightConnector1">
              <a:avLst/>
            </a:prstGeom>
            <a:noFill/>
            <a:ln w="6345" cap="flat">
              <a:solidFill>
                <a:srgbClr val="B4B4B4"/>
              </a:solidFill>
              <a:prstDash val="solid"/>
              <a:miter/>
            </a:ln>
          </p:spPr>
        </p:cxnSp>
        <p:cxnSp>
          <p:nvCxnSpPr>
            <p:cNvPr id="16" name="Straight Connector 2">
              <a:extLst>
                <a:ext uri="{FF2B5EF4-FFF2-40B4-BE49-F238E27FC236}">
                  <a16:creationId xmlns:a16="http://schemas.microsoft.com/office/drawing/2014/main" id="{24D6B379-273C-C74F-B760-5672842ADE44}"/>
                </a:ext>
              </a:extLst>
            </p:cNvPr>
            <p:cNvCxnSpPr>
              <a:cxnSpLocks/>
            </p:cNvCxnSpPr>
            <p:nvPr/>
          </p:nvCxnSpPr>
          <p:spPr>
            <a:xfrm>
              <a:off x="3838560" y="2618632"/>
              <a:ext cx="0" cy="3226924"/>
            </a:xfrm>
            <a:prstGeom prst="straightConnector1">
              <a:avLst/>
            </a:prstGeom>
            <a:noFill/>
            <a:ln w="6345" cap="flat">
              <a:solidFill>
                <a:srgbClr val="B4B4B4"/>
              </a:solidFill>
              <a:prstDash val="solid"/>
              <a:miter/>
            </a:ln>
          </p:spPr>
        </p:cxnSp>
      </p:grpSp>
      <p:sp>
        <p:nvSpPr>
          <p:cNvPr id="19" name="Text Placeholder 2">
            <a:extLst>
              <a:ext uri="{FF2B5EF4-FFF2-40B4-BE49-F238E27FC236}">
                <a16:creationId xmlns:a16="http://schemas.microsoft.com/office/drawing/2014/main" id="{4C3C6778-5971-4B44-9CE8-9A42E60A1867}"/>
              </a:ext>
            </a:extLst>
          </p:cNvPr>
          <p:cNvSpPr>
            <a:spLocks noGrp="1"/>
          </p:cNvSpPr>
          <p:nvPr>
            <p:ph type="body" sz="quarter" idx="10" hasCustomPrompt="1"/>
          </p:nvPr>
        </p:nvSpPr>
        <p:spPr>
          <a:xfrm>
            <a:off x="917729" y="3261645"/>
            <a:ext cx="2713003" cy="2460161"/>
          </a:xfrm>
          <a:prstGeom prst="rect">
            <a:avLst/>
          </a:prstGeom>
        </p:spPr>
        <p:txBody>
          <a:bodyPr lIns="0" tIns="0" rIns="0" bIns="0"/>
          <a:lstStyle>
            <a:lvl1pPr marL="0" indent="-274313">
              <a:lnSpc>
                <a:spcPct val="100000"/>
              </a:lnSpc>
              <a:spcBef>
                <a:spcPts val="1200"/>
              </a:spcBef>
              <a:buClr>
                <a:srgbClr val="04A299"/>
              </a:buClr>
              <a:buFontTx/>
              <a:buNone/>
              <a:tabLst>
                <a:tab pos="274313" algn="l"/>
              </a:tabLst>
              <a:defRPr sz="1600" b="0" i="0">
                <a:latin typeface="+mn-lt"/>
                <a:cs typeface="Arial" panose="020B0604020202020204" pitchFamily="34" charset="0"/>
              </a:defRPr>
            </a:lvl1pPr>
            <a:lvl2pPr marL="0" indent="-274313">
              <a:spcBef>
                <a:spcPts val="1200"/>
              </a:spcBef>
              <a:buClr>
                <a:srgbClr val="04A299"/>
              </a:buClr>
              <a:buFont typeface="+mj-lt"/>
              <a:buAutoNum type="arabicPeriod"/>
              <a:tabLst>
                <a:tab pos="274313" algn="l"/>
              </a:tabLst>
              <a:defRPr sz="1800"/>
            </a:lvl2pPr>
            <a:lvl3pPr marL="0" indent="-274313">
              <a:spcBef>
                <a:spcPts val="1200"/>
              </a:spcBef>
              <a:buClr>
                <a:srgbClr val="04A299"/>
              </a:buClr>
              <a:buFont typeface="+mj-lt"/>
              <a:buAutoNum type="arabicPeriod"/>
              <a:tabLst>
                <a:tab pos="274313" algn="l"/>
              </a:tabLst>
              <a:defRPr sz="1800"/>
            </a:lvl3pPr>
            <a:lvl4pPr marL="0" indent="-274313">
              <a:spcBef>
                <a:spcPts val="1200"/>
              </a:spcBef>
              <a:buClr>
                <a:srgbClr val="04A299"/>
              </a:buClr>
              <a:buFont typeface="+mj-lt"/>
              <a:buAutoNum type="arabicPeriod"/>
              <a:tabLst>
                <a:tab pos="274313" algn="l"/>
              </a:tabLst>
              <a:defRPr sz="1800"/>
            </a:lvl4pPr>
            <a:lvl5pPr marL="0" indent="-274313">
              <a:spcBef>
                <a:spcPts val="1200"/>
              </a:spcBef>
              <a:buClr>
                <a:srgbClr val="04A299"/>
              </a:buClr>
              <a:buFont typeface="+mj-lt"/>
              <a:buAutoNum type="arabicPeriod"/>
              <a:tabLst>
                <a:tab pos="274313" algn="l"/>
              </a:tabLst>
              <a:defRPr sz="1800"/>
            </a:lvl5pPr>
          </a:lstStyle>
          <a:p>
            <a:pPr lvl="0"/>
            <a:r>
              <a:rPr lang="en-US" dirty="0"/>
              <a:t>Here you have a list of items and some text, but remember not to overload your slides with content. Your audience will listen to you or read the content, but won’t do both.</a:t>
            </a:r>
          </a:p>
        </p:txBody>
      </p:sp>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917729" y="2627777"/>
            <a:ext cx="2712995" cy="633868"/>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917729" y="2"/>
            <a:ext cx="9202451" cy="1818639"/>
          </a:xfrm>
          <a:prstGeom prst="rect">
            <a:avLst/>
          </a:prstGeom>
        </p:spPr>
        <p:txBody>
          <a:bodyPr lIns="0" tIns="0" rIns="0" bIns="0" anchor="ctr"/>
          <a:lstStyle>
            <a:lvl1pPr>
              <a:defRPr sz="40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218568" y="2618634"/>
            <a:ext cx="2962793"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904" y="2618634"/>
            <a:ext cx="3264224"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7" name="Text Placeholder 16">
            <a:extLst>
              <a:ext uri="{FF2B5EF4-FFF2-40B4-BE49-F238E27FC236}">
                <a16:creationId xmlns:a16="http://schemas.microsoft.com/office/drawing/2014/main" id="{55261360-5EA5-AD48-87BB-AE65404A1A77}"/>
              </a:ext>
            </a:extLst>
          </p:cNvPr>
          <p:cNvSpPr>
            <a:spLocks noGrp="1"/>
          </p:cNvSpPr>
          <p:nvPr>
            <p:ph type="body" sz="quarter" idx="14" hasCustomPrompt="1"/>
          </p:nvPr>
        </p:nvSpPr>
        <p:spPr>
          <a:xfrm>
            <a:off x="4218567" y="3262314"/>
            <a:ext cx="2962799" cy="2459037"/>
          </a:xfrm>
          <a:prstGeom prst="rect">
            <a:avLst/>
          </a:prstGeom>
        </p:spPr>
        <p:txBody>
          <a:bodyPr lIns="0" tIns="0" rIns="0" bIns="0"/>
          <a:lstStyle>
            <a:lvl1pPr marL="0" indent="0">
              <a:lnSpc>
                <a:spcPct val="100000"/>
              </a:lnSpc>
              <a:spcBef>
                <a:spcPts val="1200"/>
              </a:spcBef>
              <a:buFontTx/>
              <a:buNone/>
              <a:defRPr sz="16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sp>
        <p:nvSpPr>
          <p:cNvPr id="21" name="Text Placeholder 20">
            <a:extLst>
              <a:ext uri="{FF2B5EF4-FFF2-40B4-BE49-F238E27FC236}">
                <a16:creationId xmlns:a16="http://schemas.microsoft.com/office/drawing/2014/main" id="{71511670-A016-1149-B7BE-848C988D2757}"/>
              </a:ext>
            </a:extLst>
          </p:cNvPr>
          <p:cNvSpPr>
            <a:spLocks noGrp="1"/>
          </p:cNvSpPr>
          <p:nvPr>
            <p:ph type="body" sz="quarter" idx="15" hasCustomPrompt="1"/>
          </p:nvPr>
        </p:nvSpPr>
        <p:spPr>
          <a:xfrm>
            <a:off x="7778905" y="3262314"/>
            <a:ext cx="3264227" cy="2459037"/>
          </a:xfrm>
          <a:prstGeom prst="rect">
            <a:avLst/>
          </a:prstGeom>
        </p:spPr>
        <p:txBody>
          <a:bodyPr lIns="0" tIns="0" rIns="0" bIns="0"/>
          <a:lstStyle>
            <a:lvl1pPr marL="0" indent="0">
              <a:lnSpc>
                <a:spcPct val="100000"/>
              </a:lnSpc>
              <a:spcBef>
                <a:spcPts val="1200"/>
              </a:spcBef>
              <a:buFontTx/>
              <a:buNone/>
              <a:defRPr sz="1600">
                <a:latin typeface="+mn-lt"/>
              </a:defRPr>
            </a:lvl1pPr>
            <a:lvl2pPr marL="0" indent="0">
              <a:spcBef>
                <a:spcPts val="1200"/>
              </a:spcBef>
              <a:buFontTx/>
              <a:buNone/>
              <a:defRPr sz="1600">
                <a:latin typeface="+mn-lt"/>
              </a:defRPr>
            </a:lvl2pPr>
            <a:lvl3pPr marL="0" indent="0">
              <a:spcBef>
                <a:spcPts val="1200"/>
              </a:spcBef>
              <a:buFontTx/>
              <a:buNone/>
              <a:defRPr sz="1600">
                <a:latin typeface="+mn-lt"/>
              </a:defRPr>
            </a:lvl3pPr>
            <a:lvl4pPr marL="0" indent="0">
              <a:spcBef>
                <a:spcPts val="1200"/>
              </a:spcBef>
              <a:buFontTx/>
              <a:buNone/>
              <a:defRPr sz="1600">
                <a:latin typeface="+mn-lt"/>
              </a:defRPr>
            </a:lvl4pPr>
            <a:lvl5pPr marL="0" indent="0">
              <a:spcBef>
                <a:spcPts val="1200"/>
              </a:spcBef>
              <a:buFontTx/>
              <a:buNone/>
              <a:defRPr sz="1600">
                <a:latin typeface="+mn-lt"/>
              </a:defRPr>
            </a:lvl5pPr>
          </a:lstStyle>
          <a:p>
            <a:pPr lvl="0"/>
            <a:r>
              <a:rPr lang="en-US" dirty="0"/>
              <a:t>Here you have a list of items and some text, but remember not to overload your slides with content. Your audience will listen to you or read the content, but won’t do both.</a:t>
            </a:r>
          </a:p>
        </p:txBody>
      </p:sp>
      <p:pic>
        <p:nvPicPr>
          <p:cNvPr id="25" name="Picture 1">
            <a:extLst>
              <a:ext uri="{FF2B5EF4-FFF2-40B4-BE49-F238E27FC236}">
                <a16:creationId xmlns:a16="http://schemas.microsoft.com/office/drawing/2014/main" id="{957E6A22-6C09-4745-A5DA-C4A3192F5339}"/>
              </a:ext>
            </a:extLst>
          </p:cNvPr>
          <p:cNvPicPr>
            <a:picLocks noChangeAspect="1"/>
          </p:cNvPicPr>
          <p:nvPr userDrawn="1"/>
        </p:nvPicPr>
        <p:blipFill>
          <a:blip r:embed="rId2"/>
          <a:stretch>
            <a:fillRect/>
          </a:stretch>
        </p:blipFill>
        <p:spPr>
          <a:xfrm>
            <a:off x="1" y="298903"/>
            <a:ext cx="503647" cy="1007293"/>
          </a:xfrm>
          <a:prstGeom prst="rect">
            <a:avLst/>
          </a:prstGeom>
          <a:noFill/>
          <a:ln cap="flat">
            <a:noFill/>
          </a:ln>
        </p:spPr>
      </p:pic>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7F9A864-8D88-9140-B172-57220DA740F4}"/>
              </a:ext>
            </a:extLst>
          </p:cNvPr>
          <p:cNvPicPr>
            <a:picLocks noChangeAspect="1"/>
          </p:cNvPicPr>
          <p:nvPr userDrawn="1"/>
        </p:nvPicPr>
        <p:blipFill>
          <a:blip r:embed="rId3"/>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135960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1" y="2"/>
            <a:ext cx="6095999"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37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6" name="Text Placeholder 4">
            <a:extLst>
              <a:ext uri="{FF2B5EF4-FFF2-40B4-BE49-F238E27FC236}">
                <a16:creationId xmlns:a16="http://schemas.microsoft.com/office/drawing/2014/main" id="{D820E1D4-2FF9-494B-8484-1A75E26DBBA7}"/>
              </a:ext>
            </a:extLst>
          </p:cNvPr>
          <p:cNvSpPr>
            <a:spLocks noGrp="1"/>
          </p:cNvSpPr>
          <p:nvPr>
            <p:ph type="body" sz="quarter" idx="11" hasCustomPrompt="1"/>
          </p:nvPr>
        </p:nvSpPr>
        <p:spPr>
          <a:xfrm>
            <a:off x="915988" y="2643810"/>
            <a:ext cx="4532312" cy="3375991"/>
          </a:xfrm>
          <a:prstGeom prst="rect">
            <a:avLst/>
          </a:prstGeom>
        </p:spPr>
        <p:txBody>
          <a:bodyPr lIns="0" tIns="0" rIns="0" bIns="0"/>
          <a:lstStyle>
            <a:lvl1pPr marL="0" indent="0">
              <a:spcBef>
                <a:spcPts val="600"/>
              </a:spcBef>
              <a:buFontTx/>
              <a:buNone/>
              <a:defRPr sz="1800" b="0">
                <a:solidFill>
                  <a:schemeClr val="bg1"/>
                </a:solidFill>
                <a:latin typeface="+mj-lt"/>
              </a:defRPr>
            </a:lvl1pPr>
            <a:lvl2pPr marL="0" indent="0">
              <a:spcBef>
                <a:spcPts val="600"/>
              </a:spcBef>
              <a:buFontTx/>
              <a:buNone/>
              <a:defRPr sz="2000">
                <a:latin typeface="+mj-lt"/>
              </a:defRPr>
            </a:lvl2pPr>
            <a:lvl3pPr marL="0" indent="0">
              <a:spcBef>
                <a:spcPts val="600"/>
              </a:spcBef>
              <a:buFontTx/>
              <a:buNone/>
              <a:defRPr sz="2000">
                <a:latin typeface="+mj-lt"/>
              </a:defRPr>
            </a:lvl3pPr>
            <a:lvl4pPr marL="0" indent="0">
              <a:spcBef>
                <a:spcPts val="600"/>
              </a:spcBef>
              <a:buFontTx/>
              <a:buNone/>
              <a:defRPr sz="2000">
                <a:latin typeface="+mj-lt"/>
              </a:defRPr>
            </a:lvl4pPr>
            <a:lvl5pPr marL="0" indent="0">
              <a:spcBef>
                <a:spcPts val="600"/>
              </a:spcBef>
              <a:buFontTx/>
              <a:buNone/>
              <a:defRPr sz="2000">
                <a:latin typeface="+mj-lt"/>
              </a:defRPr>
            </a:lvl5pPr>
          </a:lstStyle>
          <a:p>
            <a:pPr lvl="0"/>
            <a:r>
              <a:rPr lang="en-US" dirty="0"/>
              <a:t>Body text</a:t>
            </a:r>
          </a:p>
        </p:txBody>
      </p:sp>
      <p:sp>
        <p:nvSpPr>
          <p:cNvPr id="2" name="Title 1">
            <a:extLst>
              <a:ext uri="{FF2B5EF4-FFF2-40B4-BE49-F238E27FC236}">
                <a16:creationId xmlns:a16="http://schemas.microsoft.com/office/drawing/2014/main" id="{1DA17D00-1E3B-6545-8E61-DACE6B812A83}"/>
              </a:ext>
            </a:extLst>
          </p:cNvPr>
          <p:cNvSpPr>
            <a:spLocks noGrp="1"/>
          </p:cNvSpPr>
          <p:nvPr>
            <p:ph type="title" hasCustomPrompt="1"/>
          </p:nvPr>
        </p:nvSpPr>
        <p:spPr>
          <a:xfrm>
            <a:off x="838201" y="365126"/>
            <a:ext cx="4610100" cy="1533249"/>
          </a:xfrm>
          <a:prstGeom prst="rect">
            <a:avLst/>
          </a:prstGeom>
        </p:spPr>
        <p:txBody>
          <a:bodyPr lIns="0" tIns="0" rIns="0" bIns="0" anchor="ctr"/>
          <a:lstStyle>
            <a:lvl1pPr>
              <a:defRPr sz="4000" b="1" i="0">
                <a:solidFill>
                  <a:schemeClr val="accent1"/>
                </a:solidFill>
                <a:latin typeface="Source Serif Pro" panose="02040603050405020204" pitchFamily="18" charset="0"/>
                <a:ea typeface="Source Serif Pro" panose="02040603050405020204" pitchFamily="18" charset="0"/>
              </a:defRPr>
            </a:lvl1pPr>
          </a:lstStyle>
          <a:p>
            <a:r>
              <a:rPr lang="en-US" dirty="0"/>
              <a:t>Graphic and text</a:t>
            </a: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6597651" y="736828"/>
            <a:ext cx="3058968" cy="1161547"/>
          </a:xfrm>
          <a:prstGeom prst="rect">
            <a:avLst/>
          </a:prstGeom>
        </p:spPr>
        <p:txBody>
          <a:bodyPr lIns="0" tIns="0" rIns="0" bIns="0"/>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A28C4B-FC1F-8940-9DD3-37D4C95F9D20}"/>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30343692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2" y="2323516"/>
            <a:ext cx="9405959" cy="0"/>
          </a:xfrm>
          <a:prstGeom prst="straightConnector1">
            <a:avLst/>
          </a:prstGeom>
          <a:noFill/>
          <a:ln w="634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2" y="4456405"/>
            <a:ext cx="9405959" cy="0"/>
          </a:xfrm>
          <a:prstGeom prst="straightConnector1">
            <a:avLst/>
          </a:prstGeom>
          <a:noFill/>
          <a:ln w="634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1" y="2480840"/>
            <a:ext cx="2428217" cy="1645731"/>
          </a:xfrm>
          <a:prstGeom prst="rect">
            <a:avLst/>
          </a:prstGeom>
          <a:noFill/>
          <a:ln>
            <a:noFill/>
          </a:ln>
        </p:spPr>
        <p:txBody>
          <a:bodyPr vert="horz" wrap="square" lIns="0" tIns="0" rIns="0" bIns="0" anchor="t" anchorCtr="0" compatLnSpc="1">
            <a:noAutofit/>
          </a:bodyPr>
          <a:lstStyle>
            <a:lvl1pPr marL="0" marR="0" lvl="0" indent="0" defTabSz="914398" fontAlgn="auto">
              <a:lnSpc>
                <a:spcPct val="100000"/>
              </a:lnSpc>
              <a:spcBef>
                <a:spcPts val="0"/>
              </a:spcBef>
              <a:spcAft>
                <a:spcPts val="0"/>
              </a:spcAft>
              <a:buNone/>
              <a:tabLst/>
              <a:defRPr lang="en-US" sz="2400" b="1" i="0" u="none" strike="noStrike" cap="none" spc="0" baseline="0">
                <a:solidFill>
                  <a:srgbClr val="F76466"/>
                </a:solidFill>
                <a:uFillTx/>
                <a:latin typeface="Arial" pitchFamily="34"/>
                <a:ea typeface="Arimo" pitchFamily="34"/>
                <a:cs typeface="Arial" pitchFamily="34"/>
              </a:defRPr>
            </a:lvl1pPr>
          </a:lstStyle>
          <a:p>
            <a:pPr lvl="0"/>
            <a:r>
              <a:rPr lang="en-US" dirty="0"/>
              <a:t>Header</a:t>
            </a:r>
          </a:p>
        </p:txBody>
      </p:sp>
      <p:sp>
        <p:nvSpPr>
          <p:cNvPr id="20" name="Text Placeholder 11">
            <a:extLst>
              <a:ext uri="{FF2B5EF4-FFF2-40B4-BE49-F238E27FC236}">
                <a16:creationId xmlns:a16="http://schemas.microsoft.com/office/drawing/2014/main" id="{B0531496-D433-B646-891D-C06F548AE542}"/>
              </a:ext>
            </a:extLst>
          </p:cNvPr>
          <p:cNvSpPr txBox="1">
            <a:spLocks noGrp="1"/>
          </p:cNvSpPr>
          <p:nvPr>
            <p:ph type="body" sz="quarter" idx="4294967295" hasCustomPrompt="1"/>
          </p:nvPr>
        </p:nvSpPr>
        <p:spPr>
          <a:xfrm>
            <a:off x="4550229" y="2473229"/>
            <a:ext cx="6803571" cy="1645731"/>
          </a:xfrm>
          <a:prstGeom prst="rect">
            <a:avLst/>
          </a:prstGeom>
          <a:noFill/>
          <a:ln>
            <a:noFill/>
          </a:ln>
        </p:spPr>
        <p:txBody>
          <a:bodyPr vert="horz" wrap="square" lIns="0" tIns="0" rIns="0" bIns="0" anchor="t" anchorCtr="0" compatLnSpc="1">
            <a:normAutofit/>
          </a:bodyPr>
          <a:lstStyle>
            <a:lvl1pPr marL="0" marR="0" lvl="0" indent="0" algn="l" defTabSz="403423" rtl="0" eaLnBrk="1" fontAlgn="auto" latinLnBrk="0" hangingPunct="1">
              <a:lnSpc>
                <a:spcPct val="100000"/>
              </a:lnSpc>
              <a:spcBef>
                <a:spcPts val="0"/>
              </a:spcBef>
              <a:spcAft>
                <a:spcPts val="0"/>
              </a:spcAft>
              <a:buClrTx/>
              <a:buSzTx/>
              <a:buFont typeface="Arial" panose="020B0604020202020204" pitchFamily="34" charset="0"/>
              <a:buNone/>
              <a:tabLst/>
              <a:defRPr lang="en-US" sz="1800" b="0" i="0" u="none" strike="noStrike" cap="none" spc="0" baseline="0">
                <a:solidFill>
                  <a:srgbClr val="2B2B2B"/>
                </a:solidFill>
                <a:uFillTx/>
                <a:latin typeface="Arial" pitchFamily="34"/>
                <a:ea typeface="Arimo" pitchFamily="34"/>
                <a:cs typeface="Arial" pitchFamily="34"/>
              </a:defRPr>
            </a:lvl1pPr>
          </a:lstStyle>
          <a:p>
            <a:pPr marL="0" marR="0" lvl="0" indent="0" algn="l" defTabSz="40342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your body text:</a:t>
            </a:r>
            <a:endParaRPr lang="en-US" sz="1600" dirty="0"/>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8579" y="120490"/>
            <a:ext cx="8409804" cy="1824759"/>
          </a:xfrm>
          <a:prstGeom prst="rect">
            <a:avLst/>
          </a:prstGeom>
        </p:spPr>
        <p:txBody>
          <a:bodyPr lIns="0" tIns="0" rIns="0" bIns="0" anchor="ctr"/>
          <a:lstStyle>
            <a:lvl1pPr>
              <a:defRPr sz="3600" b="1"/>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4" y="4654552"/>
            <a:ext cx="2428875" cy="1611313"/>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1" name="Text Placeholder 10">
            <a:extLst>
              <a:ext uri="{FF2B5EF4-FFF2-40B4-BE49-F238E27FC236}">
                <a16:creationId xmlns:a16="http://schemas.microsoft.com/office/drawing/2014/main" id="{B17892EB-15BA-6F4F-91D9-05D15DFE0AAF}"/>
              </a:ext>
            </a:extLst>
          </p:cNvPr>
          <p:cNvSpPr>
            <a:spLocks noGrp="1"/>
          </p:cNvSpPr>
          <p:nvPr>
            <p:ph type="body" sz="quarter" idx="11"/>
          </p:nvPr>
        </p:nvSpPr>
        <p:spPr>
          <a:xfrm>
            <a:off x="4549777" y="4675188"/>
            <a:ext cx="6804025" cy="1579563"/>
          </a:xfrm>
          <a:prstGeom prst="rect">
            <a:avLst/>
          </a:prstGeom>
        </p:spPr>
        <p:txBody>
          <a:bodyPr lIns="0" tIns="0" rIns="0" bIns="0"/>
          <a:lstStyle>
            <a:lvl1pPr marL="0" indent="0">
              <a:lnSpc>
                <a:spcPct val="100000"/>
              </a:lnSpc>
              <a:spcBef>
                <a:spcPts val="0"/>
              </a:spcBef>
              <a:buFontTx/>
              <a:buNone/>
              <a:defRPr sz="1800">
                <a:solidFill>
                  <a:schemeClr val="tx1"/>
                </a:solidFill>
                <a:latin typeface="+mn-lt"/>
              </a:defRPr>
            </a:lvl1pPr>
            <a:lvl2pPr marL="0" indent="0">
              <a:lnSpc>
                <a:spcPct val="100000"/>
              </a:lnSpc>
              <a:spcBef>
                <a:spcPts val="0"/>
              </a:spcBef>
              <a:buFontTx/>
              <a:buNone/>
              <a:defRPr sz="1600">
                <a:solidFill>
                  <a:schemeClr val="tx1"/>
                </a:solidFill>
                <a:latin typeface="+mn-lt"/>
              </a:defRPr>
            </a:lvl2pPr>
            <a:lvl3pPr marL="0" indent="0">
              <a:lnSpc>
                <a:spcPct val="100000"/>
              </a:lnSpc>
              <a:spcBef>
                <a:spcPts val="0"/>
              </a:spcBef>
              <a:buFontTx/>
              <a:buNone/>
              <a:defRPr sz="1600">
                <a:solidFill>
                  <a:schemeClr val="tx1"/>
                </a:solidFill>
                <a:latin typeface="+mn-lt"/>
              </a:defRPr>
            </a:lvl3pPr>
            <a:lvl4pPr marL="0" indent="0">
              <a:lnSpc>
                <a:spcPct val="100000"/>
              </a:lnSpc>
              <a:spcBef>
                <a:spcPts val="0"/>
              </a:spcBef>
              <a:buFontTx/>
              <a:buNone/>
              <a:defRPr sz="1600">
                <a:solidFill>
                  <a:schemeClr val="tx1"/>
                </a:solidFill>
                <a:latin typeface="+mn-lt"/>
              </a:defRPr>
            </a:lvl4pPr>
            <a:lvl5pPr marL="0" indent="0">
              <a:lnSpc>
                <a:spcPct val="100000"/>
              </a:lnSpc>
              <a:spcBef>
                <a:spcPts val="0"/>
              </a:spcBef>
              <a:buFontTx/>
              <a:buNone/>
              <a:defRPr sz="1600">
                <a:solidFill>
                  <a:schemeClr val="tx1"/>
                </a:solidFill>
                <a:latin typeface="+mn-lt"/>
              </a:defRPr>
            </a:lvl5pPr>
          </a:lstStyle>
          <a:p>
            <a:pPr lvl="0"/>
            <a:r>
              <a:rPr lang="en-US" dirty="0"/>
              <a:t>Click to edit Master text styles</a:t>
            </a:r>
          </a:p>
        </p:txBody>
      </p:sp>
      <p:sp>
        <p:nvSpPr>
          <p:cNvPr id="16" name="Slide Number Placeholder 12">
            <a:extLst>
              <a:ext uri="{FF2B5EF4-FFF2-40B4-BE49-F238E27FC236}">
                <a16:creationId xmlns:a16="http://schemas.microsoft.com/office/drawing/2014/main" id="{11C64DFA-0F30-DE49-9907-278F84F717A2}"/>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E23113C-34A1-3648-9F0A-FB36DEA701BC}"/>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126B297-D157-414E-824F-EEF3132E303A}"/>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21269707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2" y="2323516"/>
            <a:ext cx="9405959" cy="0"/>
          </a:xfrm>
          <a:prstGeom prst="straightConnector1">
            <a:avLst/>
          </a:prstGeom>
          <a:noFill/>
          <a:ln w="634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2" y="4726513"/>
            <a:ext cx="9405959" cy="0"/>
          </a:xfrm>
          <a:prstGeom prst="straightConnector1">
            <a:avLst/>
          </a:prstGeom>
          <a:noFill/>
          <a:ln w="634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2" y="3496621"/>
            <a:ext cx="9405959"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8579" y="502473"/>
            <a:ext cx="8492556" cy="1325563"/>
          </a:xfrm>
          <a:prstGeom prst="rect">
            <a:avLst/>
          </a:prstGeom>
        </p:spPr>
        <p:txBody>
          <a:bodyPr lIns="0" tIns="0" rIns="0" bIns="0" anchor="ctr"/>
          <a:lstStyle>
            <a:lvl1pPr>
              <a:defRPr sz="3600" b="1"/>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9"/>
            <a:ext cx="7088187" cy="1014412"/>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2"/>
            <a:ext cx="7088187" cy="1014412"/>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0">
              <a:lnSpc>
                <a:spcPct val="100000"/>
              </a:lnSpc>
              <a:spcBef>
                <a:spcPts val="0"/>
              </a:spcBef>
              <a:buFontTx/>
              <a:buNone/>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5" y="2414589"/>
            <a:ext cx="2187575" cy="1014412"/>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5" y="3588762"/>
            <a:ext cx="2187575" cy="1014412"/>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5" y="4826000"/>
            <a:ext cx="2187575" cy="1014413"/>
          </a:xfrm>
          <a:prstGeom prst="rect">
            <a:avLst/>
          </a:prstGeom>
        </p:spPr>
        <p:txBody>
          <a:bodyPr lIns="0" tIns="0" rIns="0" bIns="0"/>
          <a:lstStyle>
            <a:lvl1pPr marL="0" indent="0">
              <a:lnSpc>
                <a:spcPct val="100000"/>
              </a:lnSpc>
              <a:spcBef>
                <a:spcPts val="0"/>
              </a:spcBef>
              <a:buFontTx/>
              <a:buNone/>
              <a:defRPr sz="2400" b="1">
                <a:solidFill>
                  <a:srgbClr val="F76466"/>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F96C02EA-4914-8645-A899-081F99859D75}"/>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6CF102-437F-174F-AA04-9D4E6C1C19C0}"/>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96CBE32-512B-C543-B153-50C4F7A828CB}"/>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37591569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53091" y="2033620"/>
            <a:ext cx="5194300" cy="0"/>
          </a:xfrm>
          <a:prstGeom prst="straightConnector1">
            <a:avLst/>
          </a:prstGeom>
          <a:noFill/>
          <a:ln w="634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752390" y="2033620"/>
            <a:ext cx="4963887" cy="0"/>
          </a:xfrm>
          <a:prstGeom prst="straightConnector1">
            <a:avLst/>
          </a:prstGeom>
          <a:noFill/>
          <a:ln w="634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353091" y="4256120"/>
            <a:ext cx="5194300" cy="0"/>
          </a:xfrm>
          <a:prstGeom prst="straightConnector1">
            <a:avLst/>
          </a:prstGeom>
          <a:noFill/>
          <a:ln w="634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752390" y="4256120"/>
            <a:ext cx="4963887" cy="0"/>
          </a:xfrm>
          <a:prstGeom prst="straightConnector1">
            <a:avLst/>
          </a:prstGeom>
          <a:noFill/>
          <a:ln w="634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579" y="372713"/>
            <a:ext cx="8858767" cy="1325563"/>
          </a:xfrm>
          <a:prstGeom prst="rect">
            <a:avLst/>
          </a:prstGeom>
        </p:spPr>
        <p:txBody>
          <a:bodyPr lIns="0" tIns="0" rIns="0" bIns="0" anchor="ctr"/>
          <a:lstStyle>
            <a:lvl1pPr>
              <a:defRPr sz="3600" b="1">
                <a:solidFill>
                  <a:schemeClr val="tx1"/>
                </a:solidFill>
              </a:defRPr>
            </a:lvl1pPr>
          </a:lstStyle>
          <a:p>
            <a:r>
              <a:rPr lang="en-US" dirty="0"/>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5" y="4796312"/>
            <a:ext cx="1641211" cy="1372581"/>
          </a:xfrm>
          <a:prstGeom prst="rect">
            <a:avLst/>
          </a:prstGeom>
          <a:noFill/>
        </p:spPr>
        <p:txBody>
          <a:bodyPr anchor="ctr"/>
          <a:lstStyle>
            <a:lvl1pPr algn="ctr">
              <a:buFontTx/>
              <a:buNone/>
              <a:defRPr sz="1600">
                <a:solidFill>
                  <a:schemeClr val="bg2">
                    <a:lumMod val="75000"/>
                  </a:schemeClr>
                </a:solidFill>
              </a:defRPr>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6"/>
            <a:ext cx="1641211" cy="1369948"/>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2"/>
            <a:ext cx="1641211" cy="1299609"/>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579" y="2075092"/>
            <a:ext cx="4987925" cy="383019"/>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466" y="2075092"/>
            <a:ext cx="5241925" cy="383019"/>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579" y="4286913"/>
            <a:ext cx="4987925" cy="393267"/>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466" y="4286913"/>
            <a:ext cx="5241925" cy="393267"/>
          </a:xfrm>
          <a:prstGeom prst="rect">
            <a:avLst/>
          </a:prstGeom>
        </p:spPr>
        <p:txBody>
          <a:bodyPr lIns="0" tIns="0" rIns="0" bIns="0"/>
          <a:lstStyle>
            <a:lvl1pPr marL="0" indent="0">
              <a:lnSpc>
                <a:spcPct val="100000"/>
              </a:lnSpc>
              <a:spcBef>
                <a:spcPts val="0"/>
              </a:spcBef>
              <a:buFontTx/>
              <a:buNone/>
              <a:defRPr sz="2000" b="1" i="0">
                <a:solidFill>
                  <a:srgbClr val="F76466"/>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31979" y="2574577"/>
            <a:ext cx="3184525" cy="1371600"/>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091404" y="2572991"/>
            <a:ext cx="3455987" cy="1371597"/>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31979" y="4797077"/>
            <a:ext cx="3184525" cy="1371600"/>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091404" y="4795489"/>
            <a:ext cx="3455987" cy="1300163"/>
          </a:xfrm>
          <a:prstGeom prst="rect">
            <a:avLst/>
          </a:prstGeom>
        </p:spPr>
        <p:txBody>
          <a:bodyPr lIns="0" tIns="0" rIns="0" bIns="0"/>
          <a:lstStyle>
            <a:lvl1pPr marL="0" indent="0">
              <a:lnSpc>
                <a:spcPct val="100000"/>
              </a:lnSpc>
              <a:spcBef>
                <a:spcPts val="0"/>
              </a:spcBef>
              <a:buFontTx/>
              <a:buNone/>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52391" y="2572991"/>
            <a:ext cx="1616075" cy="1371600"/>
          </a:xfrm>
          <a:prstGeom prst="rect">
            <a:avLst/>
          </a:prstGeom>
        </p:spPr>
        <p:txBody>
          <a:bodyPr anchor="ctr"/>
          <a:lstStyle>
            <a:lvl1pPr algn="ctr">
              <a:buFontTx/>
              <a:buNone/>
              <a:defRPr sz="1400">
                <a:solidFill>
                  <a:schemeClr val="bg2">
                    <a:lumMod val="90000"/>
                  </a:schemeClr>
                </a:solidFill>
              </a:defRPr>
            </a:lvl1pPr>
          </a:lstStyle>
          <a:p>
            <a:endParaRPr lang="en-VN" dirty="0"/>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2D4A76-55D9-804E-9AE9-C27E9BFCA879}"/>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21981605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C1A5CF-9B28-A249-9FD9-C933F90D4E5E}"/>
              </a:ext>
            </a:extLst>
          </p:cNvPr>
          <p:cNvGrpSpPr/>
          <p:nvPr userDrawn="1"/>
        </p:nvGrpSpPr>
        <p:grpSpPr>
          <a:xfrm>
            <a:off x="833397" y="2287108"/>
            <a:ext cx="2256656" cy="2047521"/>
            <a:chOff x="561874" y="2262053"/>
            <a:chExt cx="576219" cy="2047521"/>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28579" y="365125"/>
            <a:ext cx="8242276" cy="1325563"/>
          </a:xfrm>
          <a:prstGeom prst="rect">
            <a:avLst/>
          </a:prstGeom>
        </p:spPr>
        <p:txBody>
          <a:bodyPr lIns="0" tIns="0" rIns="0" bIns="0" anchor="ctr"/>
          <a:lstStyle>
            <a:lvl1pPr>
              <a:defRPr sz="3600" b="1" i="0">
                <a:latin typeface="+mj-lt"/>
                <a:ea typeface="Source Serif Pro" panose="02040603050405020204" pitchFamily="18" charset="0"/>
              </a:defRPr>
            </a:lvl1pPr>
          </a:lstStyle>
          <a:p>
            <a:r>
              <a:rPr lang="en-US" dirty="0"/>
              <a:t>Table with 8 points</a:t>
            </a:r>
          </a:p>
        </p:txBody>
      </p:sp>
      <p:grpSp>
        <p:nvGrpSpPr>
          <p:cNvPr id="38" name="Group 37">
            <a:extLst>
              <a:ext uri="{FF2B5EF4-FFF2-40B4-BE49-F238E27FC236}">
                <a16:creationId xmlns:a16="http://schemas.microsoft.com/office/drawing/2014/main" id="{EB95DD42-D0C1-434C-8CE9-92DDA7C86B10}"/>
              </a:ext>
            </a:extLst>
          </p:cNvPr>
          <p:cNvGrpSpPr/>
          <p:nvPr userDrawn="1"/>
        </p:nvGrpSpPr>
        <p:grpSpPr>
          <a:xfrm>
            <a:off x="3636753" y="2287108"/>
            <a:ext cx="2277579" cy="2047521"/>
            <a:chOff x="561874" y="2262053"/>
            <a:chExt cx="576219" cy="2047521"/>
          </a:xfrm>
        </p:grpSpPr>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1" name="Group 40">
            <a:extLst>
              <a:ext uri="{FF2B5EF4-FFF2-40B4-BE49-F238E27FC236}">
                <a16:creationId xmlns:a16="http://schemas.microsoft.com/office/drawing/2014/main" id="{5760F04F-5DB9-3E4F-BA78-F6407195F565}"/>
              </a:ext>
            </a:extLst>
          </p:cNvPr>
          <p:cNvGrpSpPr/>
          <p:nvPr userDrawn="1"/>
        </p:nvGrpSpPr>
        <p:grpSpPr>
          <a:xfrm>
            <a:off x="6404017" y="2287108"/>
            <a:ext cx="2265547" cy="2047521"/>
            <a:chOff x="561874" y="2262053"/>
            <a:chExt cx="576219" cy="2047521"/>
          </a:xfrm>
        </p:grpSpPr>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grpSp>
        <p:nvGrpSpPr>
          <p:cNvPr id="44" name="Group 43">
            <a:extLst>
              <a:ext uri="{FF2B5EF4-FFF2-40B4-BE49-F238E27FC236}">
                <a16:creationId xmlns:a16="http://schemas.microsoft.com/office/drawing/2014/main" id="{3EC92957-FF66-3548-9251-5728340A3225}"/>
              </a:ext>
            </a:extLst>
          </p:cNvPr>
          <p:cNvGrpSpPr/>
          <p:nvPr userDrawn="1"/>
        </p:nvGrpSpPr>
        <p:grpSpPr>
          <a:xfrm>
            <a:off x="9159249" y="2287108"/>
            <a:ext cx="2265547" cy="2047521"/>
            <a:chOff x="561874" y="2262053"/>
            <a:chExt cx="576219" cy="2047521"/>
          </a:xfrm>
        </p:grpSpPr>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561874" y="4309574"/>
              <a:ext cx="576219"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561874" y="2262053"/>
              <a:ext cx="576219" cy="0"/>
            </a:xfrm>
            <a:prstGeom prst="straightConnector1">
              <a:avLst/>
            </a:prstGeom>
            <a:noFill/>
            <a:ln w="6350" cap="flat">
              <a:solidFill>
                <a:srgbClr val="F76366"/>
              </a:solidFill>
              <a:prstDash val="solid"/>
              <a:miter/>
            </a:ln>
          </p:spPr>
        </p:cxnSp>
      </p:grp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854179" y="2327099"/>
            <a:ext cx="2340693" cy="484703"/>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a:lvl2pPr>
            <a:lvl3pPr>
              <a:buFontTx/>
              <a:buNone/>
              <a:defRPr/>
            </a:lvl3pPr>
            <a:lvl4pPr>
              <a:buFontTx/>
              <a:buNone/>
              <a:defRPr/>
            </a:lvl4pPr>
            <a:lvl5pPr>
              <a:buFontTx/>
              <a:buNone/>
              <a:defRPr/>
            </a:lvl5pPr>
          </a:lstStyle>
          <a:p>
            <a:pPr lvl="0"/>
            <a:r>
              <a:rPr lang="en-US" dirty="0"/>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663910" y="2327099"/>
            <a:ext cx="2340695"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stStyle>
          <a:p>
            <a:pPr lvl="0"/>
            <a:r>
              <a:rPr lang="en-US" dirty="0"/>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419809" y="2327099"/>
            <a:ext cx="2354575"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9161422" y="2327099"/>
            <a:ext cx="2368193" cy="48418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833398" y="4394254"/>
            <a:ext cx="2361332"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663910" y="4394254"/>
            <a:ext cx="2340551"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419808" y="4394254"/>
            <a:ext cx="2361189"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9161422" y="4394254"/>
            <a:ext cx="2368193" cy="365847"/>
          </a:xfrm>
          <a:prstGeom prst="rect">
            <a:avLst/>
          </a:prstGeom>
        </p:spPr>
        <p:txBody>
          <a:bodyPr lIns="0" tIns="0" rIns="0" bIns="0"/>
          <a:lstStyle>
            <a:lvl1pPr marL="0" indent="0">
              <a:lnSpc>
                <a:spcPct val="100000"/>
              </a:lnSpc>
              <a:spcBef>
                <a:spcPts val="0"/>
              </a:spcBef>
              <a:buFontTx/>
              <a:buNone/>
              <a:defRPr sz="1600" b="1">
                <a:solidFill>
                  <a:srgbClr val="04A299"/>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833541" y="2883526"/>
            <a:ext cx="2361331" cy="131503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664054" y="2884105"/>
            <a:ext cx="2342509" cy="1325563"/>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419953" y="2883526"/>
            <a:ext cx="2356987" cy="131503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9161565" y="2882449"/>
            <a:ext cx="2356987" cy="1295471"/>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833540" y="4832979"/>
            <a:ext cx="2361189" cy="1423987"/>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664054" y="4833985"/>
            <a:ext cx="2340551" cy="1443619"/>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419953" y="4832980"/>
            <a:ext cx="2361189" cy="1423987"/>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9161566" y="4832981"/>
            <a:ext cx="2368049" cy="1444625"/>
          </a:xfrm>
          <a:prstGeom prst="rect">
            <a:avLst/>
          </a:prstGeom>
        </p:spPr>
        <p:txBody>
          <a:bodyPr lIns="0" tIns="0" rIns="0" bIns="0"/>
          <a:lstStyle>
            <a:lvl1pPr marL="0" indent="0">
              <a:lnSpc>
                <a:spcPct val="100000"/>
              </a:lnSpc>
              <a:spcBef>
                <a:spcPts val="0"/>
              </a:spcBef>
              <a:buFontTx/>
              <a:buNone/>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0" name="Slide Number Placeholder 12">
            <a:extLst>
              <a:ext uri="{FF2B5EF4-FFF2-40B4-BE49-F238E27FC236}">
                <a16:creationId xmlns:a16="http://schemas.microsoft.com/office/drawing/2014/main" id="{5456C155-F546-E142-A7BF-D3948EB390B2}"/>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745672D-362E-DF44-A5DE-ECE039F8AF57}"/>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8520DA0-5DDF-F641-A5E9-261A07BE81E1}"/>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4008244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548453" y="409393"/>
            <a:ext cx="8186032" cy="691284"/>
          </a:xfrm>
          <a:prstGeom prst="rect">
            <a:avLst/>
          </a:prstGeom>
        </p:spPr>
        <p:txBody>
          <a:bodyPr lIns="0" tIns="0" rIns="0" bIns="0"/>
          <a:lstStyle>
            <a:lvl1pPr algn="l">
              <a:defRPr sz="40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Project Plan</a:t>
            </a:r>
          </a:p>
        </p:txBody>
      </p:sp>
      <p:sp>
        <p:nvSpPr>
          <p:cNvPr id="9" name="Slide Number Placeholder 12">
            <a:extLst>
              <a:ext uri="{FF2B5EF4-FFF2-40B4-BE49-F238E27FC236}">
                <a16:creationId xmlns:a16="http://schemas.microsoft.com/office/drawing/2014/main" id="{EF348C48-42BC-8541-9D9C-BDB9FEA29E33}"/>
              </a:ext>
            </a:extLst>
          </p:cNvPr>
          <p:cNvSpPr txBox="1"/>
          <p:nvPr userDrawn="1"/>
        </p:nvSpPr>
        <p:spPr>
          <a:xfrm>
            <a:off x="11695607" y="219248"/>
            <a:ext cx="414168" cy="247853"/>
          </a:xfrm>
          <a:prstGeom prst="rect">
            <a:avLst/>
          </a:prstGeom>
          <a:noFill/>
          <a:ln cap="flat">
            <a:noFill/>
          </a:ln>
        </p:spPr>
        <p:txBody>
          <a:bodyPr vert="horz" wrap="square" lIns="0" tIns="0" rIns="0" bIns="0" anchor="t" anchorCtr="1" compatLnSpc="1">
            <a:noAutofit/>
          </a:bodyPr>
          <a:lstStyle/>
          <a:p>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2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8AAF5FD-A83F-0647-98E7-5C5967A826E0}"/>
              </a:ext>
            </a:extLst>
          </p:cNvPr>
          <p:cNvCxnSpPr/>
          <p:nvPr userDrawn="1"/>
        </p:nvCxnSpPr>
        <p:spPr>
          <a:xfrm>
            <a:off x="11695607"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80AF10C-15E7-FE49-9C1B-10C8731EB5AF}"/>
              </a:ext>
            </a:extLst>
          </p:cNvPr>
          <p:cNvPicPr>
            <a:picLocks noChangeAspect="1"/>
          </p:cNvPicPr>
          <p:nvPr userDrawn="1"/>
        </p:nvPicPr>
        <p:blipFill>
          <a:blip r:embed="rId2"/>
          <a:stretch>
            <a:fillRect/>
          </a:stretch>
        </p:blipFill>
        <p:spPr>
          <a:xfrm>
            <a:off x="11381351" y="186972"/>
            <a:ext cx="247853" cy="247853"/>
          </a:xfrm>
          <a:prstGeom prst="rect">
            <a:avLst/>
          </a:prstGeom>
        </p:spPr>
      </p:pic>
    </p:spTree>
    <p:extLst>
      <p:ext uri="{BB962C8B-B14F-4D97-AF65-F5344CB8AC3E}">
        <p14:creationId xmlns:p14="http://schemas.microsoft.com/office/powerpoint/2010/main" val="374372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theme" Target="../theme/theme4.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5.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10/13/2021</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73716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31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4954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3113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10/13/2021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105749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onnect.ncoa.org/" TargetMode="External"/><Relationship Id="rId2" Type="http://schemas.openxmlformats.org/officeDocument/2006/relationships/notesSlide" Target="../notesSlides/notesSlide1.xml"/><Relationship Id="rId1" Type="http://schemas.openxmlformats.org/officeDocument/2006/relationships/slideLayout" Target="../slideLayouts/slideLayout87.xml"/><Relationship Id="rId4" Type="http://schemas.openxmlformats.org/officeDocument/2006/relationships/image" Target="../media/image32.jpeg"/></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mentalhealthfirstaid.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hello@mentalhealthfirstaid.org" TargetMode="External"/><Relationship Id="rId2" Type="http://schemas.openxmlformats.org/officeDocument/2006/relationships/hyperlink" Target="mailto:partnerwithus@mentalhealthfirstaid.org"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13.xml"/><Relationship Id="rId6" Type="http://schemas.microsoft.com/office/2007/relationships/hdphoto" Target="../media/hdphoto2.wdp"/><Relationship Id="rId5" Type="http://schemas.openxmlformats.org/officeDocument/2006/relationships/image" Target="../media/image5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4.xml"/><Relationship Id="rId1" Type="http://schemas.openxmlformats.org/officeDocument/2006/relationships/tags" Target="../tags/tag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3">
            <a:extLst>
              <a:ext uri="{FF2B5EF4-FFF2-40B4-BE49-F238E27FC236}">
                <a16:creationId xmlns:a16="http://schemas.microsoft.com/office/drawing/2014/main" id="{DF33F3FD-1613-4008-B602-C906EFA6BDEB}"/>
              </a:ext>
            </a:extLst>
          </p:cNvPr>
          <p:cNvSpPr txBox="1">
            <a:spLocks noGrp="1"/>
          </p:cNvSpPr>
          <p:nvPr>
            <p:ph type="body" sz="quarter" idx="10"/>
          </p:nvPr>
        </p:nvSpPr>
        <p:spPr>
          <a:xfrm>
            <a:off x="192505" y="1425040"/>
            <a:ext cx="7486651" cy="18944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a:solidFill>
                  <a:schemeClr val="bg1"/>
                </a:solidFill>
                <a:latin typeface="Source Serif Pro" panose="02040603050405020204" pitchFamily="18" charset="0"/>
                <a:ea typeface="Source Serif Pro" panose="02040603050405020204" pitchFamily="18" charset="0"/>
              </a:rPr>
              <a:t>National Coalition on Mental Health and Aging </a:t>
            </a:r>
          </a:p>
          <a:p>
            <a:pPr marL="0" indent="0" algn="ctr">
              <a:lnSpc>
                <a:spcPct val="100000"/>
              </a:lnSpc>
              <a:buNone/>
            </a:pPr>
            <a:r>
              <a:rPr lang="en-US" sz="2600" dirty="0">
                <a:solidFill>
                  <a:schemeClr val="bg1"/>
                </a:solidFill>
                <a:latin typeface="Source Serif Pro" panose="02040603050405020204" pitchFamily="18" charset="0"/>
                <a:ea typeface="Source Serif Pro" panose="02040603050405020204" pitchFamily="18" charset="0"/>
              </a:rPr>
              <a:t>and </a:t>
            </a:r>
          </a:p>
          <a:p>
            <a:pPr marL="0" indent="0" algn="ctr">
              <a:lnSpc>
                <a:spcPct val="100000"/>
              </a:lnSpc>
              <a:buNone/>
            </a:pPr>
            <a:r>
              <a:rPr lang="en-US" sz="2600" dirty="0">
                <a:solidFill>
                  <a:schemeClr val="bg1"/>
                </a:solidFill>
                <a:latin typeface="Source Serif Pro" panose="02040603050405020204" pitchFamily="18" charset="0"/>
                <a:ea typeface="Source Serif Pro" panose="02040603050405020204" pitchFamily="18" charset="0"/>
              </a:rPr>
              <a:t>National Council on Aging</a:t>
            </a:r>
          </a:p>
          <a:p>
            <a:pPr marL="0" indent="0" algn="ctr">
              <a:lnSpc>
                <a:spcPct val="100000"/>
              </a:lnSpc>
              <a:buNone/>
            </a:pPr>
            <a:endParaRPr lang="en-US" sz="1200" dirty="0">
              <a:solidFill>
                <a:schemeClr val="bg1"/>
              </a:solidFill>
              <a:latin typeface="Source Serif Pro" panose="02040603050405020204" pitchFamily="18" charset="0"/>
              <a:ea typeface="Source Serif Pro" panose="02040603050405020204" pitchFamily="18" charset="0"/>
            </a:endParaRPr>
          </a:p>
          <a:p>
            <a:pPr marL="0" indent="0" algn="ctr">
              <a:lnSpc>
                <a:spcPct val="100000"/>
              </a:lnSpc>
              <a:buNone/>
            </a:pPr>
            <a:r>
              <a:rPr lang="en-US" sz="2600" dirty="0">
                <a:solidFill>
                  <a:schemeClr val="bg1"/>
                </a:solidFill>
                <a:latin typeface="Source Serif Pro" panose="02040603050405020204" pitchFamily="18" charset="0"/>
                <a:ea typeface="Source Serif Pro" panose="02040603050405020204" pitchFamily="18" charset="0"/>
              </a:rPr>
              <a:t>Present</a:t>
            </a:r>
            <a:endParaRPr lang="en-US" sz="2600" cap="all" dirty="0">
              <a:solidFill>
                <a:schemeClr val="bg1"/>
              </a:solidFill>
              <a:latin typeface="Source Serif Pro" panose="02040603050405020204" pitchFamily="18" charset="0"/>
              <a:ea typeface="Source Serif Pro" panose="02040603050405020204" pitchFamily="18" charset="0"/>
            </a:endParaRPr>
          </a:p>
          <a:p>
            <a:pPr marL="0" indent="0" algn="ctr">
              <a:lnSpc>
                <a:spcPct val="100000"/>
              </a:lnSpc>
              <a:buNone/>
            </a:pPr>
            <a:endParaRPr lang="en-US" sz="1200" cap="all" dirty="0">
              <a:solidFill>
                <a:schemeClr val="bg1"/>
              </a:solidFill>
              <a:latin typeface="Source Serif Pro" panose="02040603050405020204" pitchFamily="18" charset="0"/>
              <a:ea typeface="Source Serif Pro" panose="02040603050405020204" pitchFamily="18" charset="0"/>
            </a:endParaRPr>
          </a:p>
          <a:p>
            <a:pPr marL="0" indent="0" algn="ctr">
              <a:lnSpc>
                <a:spcPct val="100000"/>
              </a:lnSpc>
              <a:buNone/>
            </a:pPr>
            <a:r>
              <a:rPr lang="en-US" sz="3200" dirty="0">
                <a:solidFill>
                  <a:schemeClr val="bg1"/>
                </a:solidFill>
                <a:latin typeface="Source Serif Pro" panose="02040603050405020204" pitchFamily="18" charset="0"/>
                <a:ea typeface="Source Serif Pro" panose="02040603050405020204" pitchFamily="18" charset="0"/>
              </a:rPr>
              <a:t>Mental Health First Aid for Older Adults </a:t>
            </a:r>
          </a:p>
          <a:p>
            <a:pPr marL="0" indent="0" algn="ctr">
              <a:lnSpc>
                <a:spcPct val="100000"/>
              </a:lnSpc>
              <a:buNone/>
            </a:pPr>
            <a:r>
              <a:rPr lang="en-US" sz="2000" dirty="0">
                <a:solidFill>
                  <a:schemeClr val="bg1"/>
                </a:solidFill>
                <a:ea typeface="Source Serif Pro" panose="02040603050405020204" pitchFamily="18" charset="0"/>
              </a:rPr>
              <a:t>October 13, 2021</a:t>
            </a:r>
          </a:p>
          <a:p>
            <a:pPr marL="0" indent="0" algn="ctr">
              <a:lnSpc>
                <a:spcPct val="100000"/>
              </a:lnSpc>
              <a:buNone/>
            </a:pPr>
            <a:endParaRPr lang="en-US" sz="2600" cap="all" dirty="0">
              <a:solidFill>
                <a:schemeClr val="bg1"/>
              </a:solidFill>
              <a:latin typeface="Source Serif Pro" panose="02040603050405020204" pitchFamily="18" charset="0"/>
              <a:ea typeface="Source Serif Pro" panose="02040603050405020204" pitchFamily="18" charset="0"/>
            </a:endParaRPr>
          </a:p>
        </p:txBody>
      </p:sp>
      <p:pic>
        <p:nvPicPr>
          <p:cNvPr id="4" name="Picture 3">
            <a:extLst>
              <a:ext uri="{FF2B5EF4-FFF2-40B4-BE49-F238E27FC236}">
                <a16:creationId xmlns:a16="http://schemas.microsoft.com/office/drawing/2014/main" id="{071CABDD-45BD-4C48-B7B3-54522B3387E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6094" y="5598702"/>
            <a:ext cx="1879727" cy="1028959"/>
          </a:xfrm>
          <a:prstGeom prst="rect">
            <a:avLst/>
          </a:prstGeom>
          <a:noFill/>
          <a:ln>
            <a:noFill/>
          </a:ln>
        </p:spPr>
      </p:pic>
    </p:spTree>
    <p:extLst>
      <p:ext uri="{BB962C8B-B14F-4D97-AF65-F5344CB8AC3E}">
        <p14:creationId xmlns:p14="http://schemas.microsoft.com/office/powerpoint/2010/main" val="3939036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44A0EA-EBA6-48D3-AF7E-49BC1C6CE415}"/>
              </a:ext>
            </a:extLst>
          </p:cNvPr>
          <p:cNvSpPr>
            <a:spLocks noGrp="1"/>
          </p:cNvSpPr>
          <p:nvPr>
            <p:ph type="title"/>
          </p:nvPr>
        </p:nvSpPr>
        <p:spPr>
          <a:xfrm>
            <a:off x="7160217" y="634946"/>
            <a:ext cx="4389525" cy="1450757"/>
          </a:xfrm>
        </p:spPr>
        <p:txBody>
          <a:bodyPr vert="horz" lIns="91440" tIns="45720" rIns="91440" bIns="45720" rtlCol="0" anchor="b">
            <a:normAutofit/>
          </a:bodyPr>
          <a:lstStyle/>
          <a:p>
            <a:r>
              <a:rPr lang="en-US" sz="4400" dirty="0">
                <a:solidFill>
                  <a:schemeClr val="accent2"/>
                </a:solidFill>
                <a:latin typeface="+mn-lt"/>
              </a:rPr>
              <a:t>Impact of Trauma</a:t>
            </a:r>
          </a:p>
        </p:txBody>
      </p:sp>
      <p:pic>
        <p:nvPicPr>
          <p:cNvPr id="8" name="Picture 7" descr="A picture containing toy&#10;&#10;Description automatically generated">
            <a:extLst>
              <a:ext uri="{FF2B5EF4-FFF2-40B4-BE49-F238E27FC236}">
                <a16:creationId xmlns:a16="http://schemas.microsoft.com/office/drawing/2014/main" id="{382DA4F4-90C7-4696-BC2E-71C9177A88F2}"/>
              </a:ext>
            </a:extLst>
          </p:cNvPr>
          <p:cNvPicPr>
            <a:picLocks noChangeAspect="1"/>
          </p:cNvPicPr>
          <p:nvPr/>
        </p:nvPicPr>
        <p:blipFill rotWithShape="1">
          <a:blip r:embed="rId3">
            <a:extLst>
              <a:ext uri="{28A0092B-C50C-407E-A947-70E740481C1C}">
                <a14:useLocalDpi xmlns:a14="http://schemas.microsoft.com/office/drawing/2010/main" val="0"/>
              </a:ext>
            </a:extLst>
          </a:blip>
          <a:srcRect l="16292" t="4189" r="9360" b="-2779"/>
          <a:stretch/>
        </p:blipFill>
        <p:spPr>
          <a:xfrm>
            <a:off x="1186558" y="1121304"/>
            <a:ext cx="4990454" cy="4615392"/>
          </a:xfrm>
          <a:prstGeom prst="rect">
            <a:avLst/>
          </a:prstGeom>
          <a:ln>
            <a:noFill/>
          </a:ln>
          <a:effectLst>
            <a:outerShdw blurRad="292100" dist="139700" dir="2700000" algn="tl" rotWithShape="0">
              <a:srgbClr val="333333">
                <a:alpha val="65000"/>
              </a:srgbClr>
            </a:outerShdw>
          </a:effectLst>
        </p:spPr>
      </p:pic>
      <p:sp>
        <p:nvSpPr>
          <p:cNvPr id="12" name="Content Placeholder 2"/>
          <p:cNvSpPr>
            <a:spLocks noGrp="1"/>
          </p:cNvSpPr>
          <p:nvPr>
            <p:ph idx="1"/>
          </p:nvPr>
        </p:nvSpPr>
        <p:spPr>
          <a:xfrm>
            <a:off x="7020733" y="2198914"/>
            <a:ext cx="4529010" cy="3670180"/>
          </a:xfrm>
        </p:spPr>
        <p:txBody>
          <a:bodyPr vert="horz" lIns="0" tIns="45720" rIns="0" bIns="45720" rtlCol="0">
            <a:normAutofit/>
          </a:bodyPr>
          <a:lstStyle/>
          <a:p>
            <a:pPr marL="342900" indent="-342900">
              <a:buFont typeface="Calibri" panose="020F0502020204030204" pitchFamily="34" charset="0"/>
              <a:buChar char="•"/>
            </a:pPr>
            <a:r>
              <a:rPr lang="en-US" sz="1800" dirty="0">
                <a:solidFill>
                  <a:schemeClr val="tx1">
                    <a:lumMod val="75000"/>
                    <a:lumOff val="25000"/>
                  </a:schemeClr>
                </a:solidFill>
                <a:latin typeface="+mn-lt"/>
              </a:rPr>
              <a:t>Perception of trauma varies among individuals</a:t>
            </a:r>
          </a:p>
          <a:p>
            <a:pPr marL="342900" indent="-342900">
              <a:buFont typeface="Calibri" panose="020F0502020204030204" pitchFamily="34" charset="0"/>
              <a:buChar char="•"/>
            </a:pPr>
            <a:r>
              <a:rPr lang="en-US" sz="1800" b="1" dirty="0">
                <a:solidFill>
                  <a:schemeClr val="tx1">
                    <a:lumMod val="75000"/>
                    <a:lumOff val="25000"/>
                  </a:schemeClr>
                </a:solidFill>
                <a:latin typeface="+mn-lt"/>
              </a:rPr>
              <a:t>Anxiety</a:t>
            </a:r>
            <a:r>
              <a:rPr lang="en-US" sz="1800" dirty="0">
                <a:solidFill>
                  <a:schemeClr val="tx1">
                    <a:lumMod val="75000"/>
                    <a:lumOff val="25000"/>
                  </a:schemeClr>
                </a:solidFill>
                <a:latin typeface="+mn-lt"/>
              </a:rPr>
              <a:t> is a </a:t>
            </a:r>
            <a:r>
              <a:rPr lang="en-US" sz="1800" b="1" dirty="0">
                <a:solidFill>
                  <a:schemeClr val="tx1">
                    <a:lumMod val="75000"/>
                    <a:lumOff val="25000"/>
                  </a:schemeClr>
                </a:solidFill>
                <a:latin typeface="+mn-lt"/>
              </a:rPr>
              <a:t>NORMAL</a:t>
            </a:r>
            <a:r>
              <a:rPr lang="en-US" sz="1800" dirty="0">
                <a:solidFill>
                  <a:schemeClr val="tx1">
                    <a:lumMod val="75000"/>
                    <a:lumOff val="25000"/>
                  </a:schemeClr>
                </a:solidFill>
                <a:latin typeface="+mn-lt"/>
              </a:rPr>
              <a:t> response to an </a:t>
            </a:r>
            <a:r>
              <a:rPr lang="en-US" sz="1800" b="1" dirty="0">
                <a:solidFill>
                  <a:schemeClr val="tx1">
                    <a:lumMod val="75000"/>
                    <a:lumOff val="25000"/>
                  </a:schemeClr>
                </a:solidFill>
                <a:latin typeface="+mn-lt"/>
              </a:rPr>
              <a:t>ABNORMAL</a:t>
            </a:r>
            <a:r>
              <a:rPr lang="en-US" sz="1800" dirty="0">
                <a:solidFill>
                  <a:schemeClr val="tx1">
                    <a:lumMod val="75000"/>
                    <a:lumOff val="25000"/>
                  </a:schemeClr>
                </a:solidFill>
                <a:latin typeface="+mn-lt"/>
              </a:rPr>
              <a:t> experience</a:t>
            </a:r>
          </a:p>
          <a:p>
            <a:pPr marL="342900" indent="-342900">
              <a:buFont typeface="Calibri" panose="020F0502020204030204" pitchFamily="34" charset="0"/>
              <a:buChar char="•"/>
            </a:pPr>
            <a:r>
              <a:rPr lang="en-US" sz="1800" dirty="0">
                <a:solidFill>
                  <a:schemeClr val="tx1">
                    <a:lumMod val="75000"/>
                    <a:lumOff val="25000"/>
                  </a:schemeClr>
                </a:solidFill>
                <a:latin typeface="+mn-lt"/>
              </a:rPr>
              <a:t>Trauma is something that </a:t>
            </a:r>
            <a:r>
              <a:rPr lang="en-US" sz="1800" b="1" dirty="0">
                <a:solidFill>
                  <a:schemeClr val="tx1">
                    <a:lumMod val="75000"/>
                    <a:lumOff val="25000"/>
                  </a:schemeClr>
                </a:solidFill>
                <a:latin typeface="+mn-lt"/>
              </a:rPr>
              <a:t>overwhelms our coping capacity</a:t>
            </a:r>
          </a:p>
          <a:p>
            <a:pPr marL="1033463" lvl="6" indent="-342900">
              <a:buFont typeface="Calibri" panose="020F0502020204030204" pitchFamily="34" charset="0"/>
              <a:buChar char="•"/>
            </a:pPr>
            <a:r>
              <a:rPr lang="en-US" sz="1800" dirty="0"/>
              <a:t>Affects the whole self</a:t>
            </a:r>
          </a:p>
          <a:p>
            <a:pPr marL="1033463" lvl="5" indent="-342900">
              <a:buFont typeface="Calibri" panose="020F0502020204030204" pitchFamily="34" charset="0"/>
              <a:buChar char="•"/>
            </a:pPr>
            <a:r>
              <a:rPr lang="en-US" sz="1800" dirty="0"/>
              <a:t>Physical</a:t>
            </a:r>
          </a:p>
          <a:p>
            <a:pPr marL="1033463" lvl="5" indent="-342900">
              <a:buFont typeface="Calibri" panose="020F0502020204030204" pitchFamily="34" charset="0"/>
              <a:buChar char="•"/>
            </a:pPr>
            <a:r>
              <a:rPr lang="en-US" sz="1800" dirty="0"/>
              <a:t>Emotional</a:t>
            </a:r>
          </a:p>
          <a:p>
            <a:pPr marL="1033463" lvl="5" indent="-342900">
              <a:buFont typeface="Calibri" panose="020F0502020204030204" pitchFamily="34" charset="0"/>
              <a:buChar char="•"/>
            </a:pPr>
            <a:r>
              <a:rPr lang="en-US" sz="1800" dirty="0"/>
              <a:t>Intellectual</a:t>
            </a:r>
          </a:p>
          <a:p>
            <a:pPr marL="1033463" lvl="5" indent="-342900">
              <a:buFont typeface="Calibri" panose="020F0502020204030204" pitchFamily="34" charset="0"/>
              <a:buChar char="•"/>
            </a:pPr>
            <a:r>
              <a:rPr lang="en-US" sz="1800" dirty="0"/>
              <a:t>Spiritual</a:t>
            </a:r>
          </a:p>
          <a:p>
            <a:pPr marL="214313" indent="-214313">
              <a:buFont typeface="Calibri" panose="020F0502020204030204" pitchFamily="34" charset="0"/>
              <a:buChar char="•"/>
            </a:pPr>
            <a:endParaRPr lang="en-US" sz="1800" dirty="0">
              <a:solidFill>
                <a:schemeClr val="tx1">
                  <a:lumMod val="75000"/>
                  <a:lumOff val="25000"/>
                </a:schemeClr>
              </a:solidFill>
              <a:latin typeface="+mn-lt"/>
            </a:endParaRPr>
          </a:p>
        </p:txBody>
      </p:sp>
      <p:sp>
        <p:nvSpPr>
          <p:cNvPr id="5" name="Rectangle 4">
            <a:extLst>
              <a:ext uri="{FF2B5EF4-FFF2-40B4-BE49-F238E27FC236}">
                <a16:creationId xmlns:a16="http://schemas.microsoft.com/office/drawing/2014/main" id="{64B6CF50-47B3-483E-9C3E-34C8D834613C}"/>
              </a:ext>
            </a:extLst>
          </p:cNvPr>
          <p:cNvSpPr/>
          <p:nvPr/>
        </p:nvSpPr>
        <p:spPr>
          <a:xfrm>
            <a:off x="9725265" y="6499762"/>
            <a:ext cx="2226892" cy="230832"/>
          </a:xfrm>
          <a:prstGeom prst="rect">
            <a:avLst/>
          </a:prstGeom>
        </p:spPr>
        <p:txBody>
          <a:bodyPr wrap="none">
            <a:spAutoFit/>
          </a:bodyPr>
          <a:lstStyle/>
          <a:p>
            <a:pPr marL="12700">
              <a:spcBef>
                <a:spcPts val="240"/>
              </a:spcBef>
            </a:pPr>
            <a:r>
              <a:rPr lang="en-US" sz="900" spc="-25">
                <a:solidFill>
                  <a:srgbClr val="FFFFFF"/>
                </a:solidFill>
                <a:latin typeface="Segoe UI"/>
                <a:cs typeface="Segoe UI"/>
              </a:rPr>
              <a:t>©MENTAL HEALTH FIRST AID® USA 2020</a:t>
            </a:r>
            <a:endParaRPr lang="en-US" sz="900">
              <a:latin typeface="Segoe UI"/>
              <a:cs typeface="Segoe UI"/>
            </a:endParaRPr>
          </a:p>
        </p:txBody>
      </p:sp>
      <p:pic>
        <p:nvPicPr>
          <p:cNvPr id="18" name="Picture 17">
            <a:extLst>
              <a:ext uri="{FF2B5EF4-FFF2-40B4-BE49-F238E27FC236}">
                <a16:creationId xmlns:a16="http://schemas.microsoft.com/office/drawing/2014/main" id="{E038052D-01C3-4D4D-A29A-7E581AEA9ADF}"/>
              </a:ext>
            </a:extLst>
          </p:cNvPr>
          <p:cNvPicPr/>
          <p:nvPr/>
        </p:nvPicPr>
        <p:blipFill rotWithShape="1">
          <a:blip r:embed="rId4"/>
          <a:srcRect l="75190" t="10719" r="11282" b="78089"/>
          <a:stretch/>
        </p:blipFill>
        <p:spPr bwMode="auto">
          <a:xfrm>
            <a:off x="9795734" y="94918"/>
            <a:ext cx="2396266" cy="1185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088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7B59-0B3C-4AA8-AEBC-A885D8556F6F}"/>
              </a:ext>
            </a:extLst>
          </p:cNvPr>
          <p:cNvSpPr>
            <a:spLocks noGrp="1"/>
          </p:cNvSpPr>
          <p:nvPr>
            <p:ph type="title"/>
          </p:nvPr>
        </p:nvSpPr>
        <p:spPr>
          <a:xfrm>
            <a:off x="1731139" y="275638"/>
            <a:ext cx="7543800" cy="1450757"/>
          </a:xfrm>
        </p:spPr>
        <p:txBody>
          <a:bodyPr vert="horz" lIns="91440" tIns="45720" rIns="91440" bIns="45720" rtlCol="0" anchor="b">
            <a:normAutofit/>
          </a:bodyPr>
          <a:lstStyle/>
          <a:p>
            <a:r>
              <a:rPr lang="en-US" dirty="0">
                <a:solidFill>
                  <a:schemeClr val="accent2">
                    <a:lumMod val="75000"/>
                  </a:schemeClr>
                </a:solidFill>
                <a:latin typeface="Calibri "/>
              </a:rPr>
              <a:t>Normal Response to Traumatic Events</a:t>
            </a:r>
          </a:p>
        </p:txBody>
      </p:sp>
      <p:sp>
        <p:nvSpPr>
          <p:cNvPr id="11" name="Content Placeholder 2">
            <a:extLst>
              <a:ext uri="{FF2B5EF4-FFF2-40B4-BE49-F238E27FC236}">
                <a16:creationId xmlns:a16="http://schemas.microsoft.com/office/drawing/2014/main" id="{FC5CDF84-3F59-4293-B033-F00DC66E8F70}"/>
              </a:ext>
            </a:extLst>
          </p:cNvPr>
          <p:cNvSpPr txBox="1">
            <a:spLocks/>
          </p:cNvSpPr>
          <p:nvPr/>
        </p:nvSpPr>
        <p:spPr>
          <a:xfrm>
            <a:off x="2027851" y="2085576"/>
            <a:ext cx="6344817" cy="487836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623888" indent="-182563"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914400" indent="-182563"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204913" indent="-182563"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7175" indent="-257175">
              <a:spcAft>
                <a:spcPts val="900"/>
              </a:spcAft>
              <a:buFont typeface="Calibri" panose="020F0502020204030204" pitchFamily="34" charset="0"/>
              <a:buChar char="•"/>
            </a:pPr>
            <a:r>
              <a:rPr lang="en-US" sz="2400" dirty="0"/>
              <a:t>Feelings become intense and sometimes unpredictable </a:t>
            </a:r>
          </a:p>
          <a:p>
            <a:pPr marL="257175" indent="-257175">
              <a:spcAft>
                <a:spcPts val="900"/>
              </a:spcAft>
              <a:buFont typeface="Calibri" panose="020F0502020204030204" pitchFamily="34" charset="0"/>
              <a:buChar char="•"/>
            </a:pPr>
            <a:r>
              <a:rPr lang="en-US" sz="2400" dirty="0"/>
              <a:t>Thoughts and behavior patterns are affected</a:t>
            </a:r>
          </a:p>
          <a:p>
            <a:pPr marL="257175" indent="-257175">
              <a:spcAft>
                <a:spcPts val="900"/>
              </a:spcAft>
              <a:buFont typeface="Calibri" panose="020F0502020204030204" pitchFamily="34" charset="0"/>
              <a:buChar char="•"/>
            </a:pPr>
            <a:r>
              <a:rPr lang="en-US" sz="2400" dirty="0"/>
              <a:t>Recurring emotional reactions are common</a:t>
            </a:r>
          </a:p>
          <a:p>
            <a:pPr marL="257175" indent="-257175">
              <a:spcAft>
                <a:spcPts val="900"/>
              </a:spcAft>
              <a:buFont typeface="Calibri" panose="020F0502020204030204" pitchFamily="34" charset="0"/>
              <a:buChar char="•"/>
            </a:pPr>
            <a:r>
              <a:rPr lang="en-US" sz="2400" dirty="0"/>
              <a:t>Interpersonal relationships often become strained</a:t>
            </a:r>
          </a:p>
          <a:p>
            <a:pPr marL="257175" indent="-257175">
              <a:spcAft>
                <a:spcPts val="900"/>
              </a:spcAft>
              <a:buFont typeface="Calibri" panose="020F0502020204030204" pitchFamily="34" charset="0"/>
              <a:buChar char="•"/>
            </a:pPr>
            <a:r>
              <a:rPr lang="en-US" sz="2400" dirty="0"/>
              <a:t>Physical symptoms may accompany the extreme stress</a:t>
            </a:r>
          </a:p>
          <a:p>
            <a:pPr marL="214313" indent="-214313">
              <a:buFont typeface="Calibri" panose="020F0502020204030204" pitchFamily="34" charset="0"/>
              <a:buChar char="•"/>
            </a:pPr>
            <a:endParaRPr lang="en-US" dirty="0"/>
          </a:p>
        </p:txBody>
      </p:sp>
      <p:pic>
        <p:nvPicPr>
          <p:cNvPr id="15" name="Graphic 14" descr="Brain in head">
            <a:extLst>
              <a:ext uri="{FF2B5EF4-FFF2-40B4-BE49-F238E27FC236}">
                <a16:creationId xmlns:a16="http://schemas.microsoft.com/office/drawing/2014/main" id="{779AC0F3-EBEF-4907-B967-900CAEE7CC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75144" y="2607857"/>
            <a:ext cx="2089005" cy="2089005"/>
          </a:xfrm>
          <a:prstGeom prst="rect">
            <a:avLst/>
          </a:prstGeom>
        </p:spPr>
      </p:pic>
      <p:sp>
        <p:nvSpPr>
          <p:cNvPr id="9" name="Rectangle 8">
            <a:extLst>
              <a:ext uri="{FF2B5EF4-FFF2-40B4-BE49-F238E27FC236}">
                <a16:creationId xmlns:a16="http://schemas.microsoft.com/office/drawing/2014/main" id="{181C8AC9-C5CD-4C53-BB26-7304BD155B85}"/>
              </a:ext>
            </a:extLst>
          </p:cNvPr>
          <p:cNvSpPr/>
          <p:nvPr/>
        </p:nvSpPr>
        <p:spPr>
          <a:xfrm>
            <a:off x="9833167" y="6485558"/>
            <a:ext cx="2226892" cy="230832"/>
          </a:xfrm>
          <a:prstGeom prst="rect">
            <a:avLst/>
          </a:prstGeom>
        </p:spPr>
        <p:txBody>
          <a:bodyPr wrap="none">
            <a:spAutoFit/>
          </a:bodyPr>
          <a:lstStyle/>
          <a:p>
            <a:pPr marL="12700">
              <a:lnSpc>
                <a:spcPct val="100000"/>
              </a:lnSpc>
              <a:spcBef>
                <a:spcPts val="240"/>
              </a:spcBef>
            </a:pPr>
            <a:r>
              <a:rPr lang="en-US" sz="900" spc="-25" dirty="0">
                <a:solidFill>
                  <a:srgbClr val="FFFFFF"/>
                </a:solidFill>
                <a:latin typeface="Segoe UI"/>
                <a:cs typeface="Segoe UI"/>
              </a:rPr>
              <a:t>©MENTAL HEALTH FIRST AID® USA 2020</a:t>
            </a:r>
            <a:endParaRPr lang="en-US" sz="900" dirty="0">
              <a:latin typeface="Segoe UI"/>
              <a:cs typeface="Segoe UI"/>
            </a:endParaRPr>
          </a:p>
        </p:txBody>
      </p:sp>
    </p:spTree>
    <p:extLst>
      <p:ext uri="{BB962C8B-B14F-4D97-AF65-F5344CB8AC3E}">
        <p14:creationId xmlns:p14="http://schemas.microsoft.com/office/powerpoint/2010/main" val="252074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972E9F-40E3-49AF-B89E-DDD6671C482B}"/>
              </a:ext>
            </a:extLst>
          </p:cNvPr>
          <p:cNvGrpSpPr/>
          <p:nvPr/>
        </p:nvGrpSpPr>
        <p:grpSpPr>
          <a:xfrm>
            <a:off x="1108082" y="2827750"/>
            <a:ext cx="2612665" cy="2973069"/>
            <a:chOff x="1289920" y="2834640"/>
            <a:chExt cx="2612665" cy="2973069"/>
          </a:xfrm>
        </p:grpSpPr>
        <p:sp>
          <p:nvSpPr>
            <p:cNvPr id="5" name="Rectangle: Rounded Corners 4">
              <a:extLst>
                <a:ext uri="{FF2B5EF4-FFF2-40B4-BE49-F238E27FC236}">
                  <a16:creationId xmlns:a16="http://schemas.microsoft.com/office/drawing/2014/main" id="{BCE751BF-F3CA-4952-B19A-624301FFDF47}"/>
                </a:ext>
              </a:extLst>
            </p:cNvPr>
            <p:cNvSpPr/>
            <p:nvPr/>
          </p:nvSpPr>
          <p:spPr>
            <a:xfrm>
              <a:off x="1289920" y="2834640"/>
              <a:ext cx="2612665" cy="2973069"/>
            </a:xfrm>
            <a:prstGeom prst="roundRect">
              <a:avLst/>
            </a:prstGeom>
            <a:solidFill>
              <a:schemeClr val="bg1"/>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7A32105F-60F3-47D4-804F-2C8BE15D8847}"/>
                </a:ext>
              </a:extLst>
            </p:cNvPr>
            <p:cNvSpPr txBox="1">
              <a:spLocks/>
            </p:cNvSpPr>
            <p:nvPr/>
          </p:nvSpPr>
          <p:spPr>
            <a:xfrm>
              <a:off x="1289921" y="3016251"/>
              <a:ext cx="2612664" cy="27914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a:solidFill>
                    <a:srgbClr val="EA5E29"/>
                  </a:solidFill>
                </a:rPr>
                <a:t>15%</a:t>
              </a:r>
            </a:p>
            <a:p>
              <a:pPr algn="ctr"/>
              <a:r>
                <a:rPr lang="en-US" sz="2000" b="1" dirty="0"/>
                <a:t>About 15% of adults aged 60 and over have a mental disorder.</a:t>
              </a:r>
            </a:p>
          </p:txBody>
        </p:sp>
      </p:grpSp>
      <p:sp>
        <p:nvSpPr>
          <p:cNvPr id="2" name="Title 1">
            <a:extLst>
              <a:ext uri="{FF2B5EF4-FFF2-40B4-BE49-F238E27FC236}">
                <a16:creationId xmlns:a16="http://schemas.microsoft.com/office/drawing/2014/main" id="{B5D68125-0673-43E8-AE94-D2E9EBD58067}"/>
              </a:ext>
            </a:extLst>
          </p:cNvPr>
          <p:cNvSpPr>
            <a:spLocks noGrp="1"/>
          </p:cNvSpPr>
          <p:nvPr>
            <p:ph type="title"/>
          </p:nvPr>
        </p:nvSpPr>
        <p:spPr/>
        <p:txBody>
          <a:bodyPr/>
          <a:lstStyle/>
          <a:p>
            <a:r>
              <a:rPr lang="en-US" dirty="0"/>
              <a:t>The Challenge We Face</a:t>
            </a:r>
          </a:p>
        </p:txBody>
      </p:sp>
      <p:sp>
        <p:nvSpPr>
          <p:cNvPr id="3" name="Content Placeholder 2">
            <a:extLst>
              <a:ext uri="{FF2B5EF4-FFF2-40B4-BE49-F238E27FC236}">
                <a16:creationId xmlns:a16="http://schemas.microsoft.com/office/drawing/2014/main" id="{423A0631-C5D8-4614-A9E4-5AE62FBBE562}"/>
              </a:ext>
            </a:extLst>
          </p:cNvPr>
          <p:cNvSpPr>
            <a:spLocks noGrp="1"/>
          </p:cNvSpPr>
          <p:nvPr>
            <p:ph idx="1"/>
          </p:nvPr>
        </p:nvSpPr>
        <p:spPr>
          <a:xfrm>
            <a:off x="564874" y="1690688"/>
            <a:ext cx="11062252" cy="1143952"/>
          </a:xfrm>
        </p:spPr>
        <p:txBody>
          <a:bodyPr/>
          <a:lstStyle/>
          <a:p>
            <a:r>
              <a:rPr lang="en-US" dirty="0"/>
              <a:t>Despite overwhelming need, nearly 30 million people across the U.S. don’t have access to comprehensive, high-quality, affordable mental health and substance use care when they need it. This has a profound and direct impact on adults over the age of 65.</a:t>
            </a:r>
          </a:p>
        </p:txBody>
      </p:sp>
      <p:grpSp>
        <p:nvGrpSpPr>
          <p:cNvPr id="6" name="Group 5">
            <a:extLst>
              <a:ext uri="{FF2B5EF4-FFF2-40B4-BE49-F238E27FC236}">
                <a16:creationId xmlns:a16="http://schemas.microsoft.com/office/drawing/2014/main" id="{3EC08E0F-679F-4CAA-B88C-6C944D03E372}"/>
              </a:ext>
            </a:extLst>
          </p:cNvPr>
          <p:cNvGrpSpPr/>
          <p:nvPr/>
        </p:nvGrpSpPr>
        <p:grpSpPr>
          <a:xfrm>
            <a:off x="4789736" y="2827750"/>
            <a:ext cx="2617760" cy="2973069"/>
            <a:chOff x="5516316" y="2827812"/>
            <a:chExt cx="2617760" cy="2973069"/>
          </a:xfrm>
        </p:grpSpPr>
        <p:sp>
          <p:nvSpPr>
            <p:cNvPr id="9" name="Rectangle: Rounded Corners 8">
              <a:extLst>
                <a:ext uri="{FF2B5EF4-FFF2-40B4-BE49-F238E27FC236}">
                  <a16:creationId xmlns:a16="http://schemas.microsoft.com/office/drawing/2014/main" id="{BA7FFF6A-4448-43B0-AA0E-0CA31E396FEC}"/>
                </a:ext>
              </a:extLst>
            </p:cNvPr>
            <p:cNvSpPr/>
            <p:nvPr/>
          </p:nvSpPr>
          <p:spPr>
            <a:xfrm>
              <a:off x="5521548" y="2827812"/>
              <a:ext cx="2612528" cy="2973069"/>
            </a:xfrm>
            <a:prstGeom prst="roundRect">
              <a:avLst/>
            </a:prstGeom>
            <a:solidFill>
              <a:schemeClr val="bg1"/>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67264B44-B1E7-4DA8-8A50-E5C4B7E104A6}"/>
                </a:ext>
              </a:extLst>
            </p:cNvPr>
            <p:cNvSpPr txBox="1">
              <a:spLocks/>
            </p:cNvSpPr>
            <p:nvPr/>
          </p:nvSpPr>
          <p:spPr>
            <a:xfrm>
              <a:off x="5516316" y="3009423"/>
              <a:ext cx="2612528" cy="27914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a:solidFill>
                    <a:srgbClr val="EA5E29"/>
                  </a:solidFill>
                </a:rPr>
                <a:t>1M</a:t>
              </a:r>
            </a:p>
            <a:p>
              <a:pPr algn="ctr"/>
              <a:r>
                <a:rPr lang="en-US" sz="2000" b="1" dirty="0"/>
                <a:t>More than 1 million people aged 65 or older had a substance use disorder in 2014.</a:t>
              </a:r>
              <a:r>
                <a:rPr lang="en-US" sz="2000" dirty="0"/>
                <a:t> </a:t>
              </a:r>
            </a:p>
          </p:txBody>
        </p:sp>
      </p:grpSp>
      <p:grpSp>
        <p:nvGrpSpPr>
          <p:cNvPr id="7" name="Group 6">
            <a:extLst>
              <a:ext uri="{FF2B5EF4-FFF2-40B4-BE49-F238E27FC236}">
                <a16:creationId xmlns:a16="http://schemas.microsoft.com/office/drawing/2014/main" id="{181016C7-0199-4FD5-B7D0-131FB3FB8583}"/>
              </a:ext>
            </a:extLst>
          </p:cNvPr>
          <p:cNvGrpSpPr/>
          <p:nvPr/>
        </p:nvGrpSpPr>
        <p:grpSpPr>
          <a:xfrm>
            <a:off x="8476485" y="2827750"/>
            <a:ext cx="2617896" cy="2973069"/>
            <a:chOff x="8738411" y="2834640"/>
            <a:chExt cx="2617896" cy="2973069"/>
          </a:xfrm>
        </p:grpSpPr>
        <p:sp>
          <p:nvSpPr>
            <p:cNvPr id="21" name="Rectangle: Rounded Corners 20">
              <a:extLst>
                <a:ext uri="{FF2B5EF4-FFF2-40B4-BE49-F238E27FC236}">
                  <a16:creationId xmlns:a16="http://schemas.microsoft.com/office/drawing/2014/main" id="{232EF4F7-41ED-4E4B-B4C9-8BD23B4CD5C7}"/>
                </a:ext>
              </a:extLst>
            </p:cNvPr>
            <p:cNvSpPr/>
            <p:nvPr/>
          </p:nvSpPr>
          <p:spPr>
            <a:xfrm>
              <a:off x="8743642" y="2834640"/>
              <a:ext cx="2612665" cy="2973069"/>
            </a:xfrm>
            <a:prstGeom prst="roundRect">
              <a:avLst/>
            </a:prstGeom>
            <a:solidFill>
              <a:schemeClr val="bg1"/>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EE7E42A3-00FA-43E5-A2A2-9DC5CB6661B6}"/>
                </a:ext>
              </a:extLst>
            </p:cNvPr>
            <p:cNvSpPr txBox="1">
              <a:spLocks/>
            </p:cNvSpPr>
            <p:nvPr/>
          </p:nvSpPr>
          <p:spPr>
            <a:xfrm>
              <a:off x="8738411" y="3009361"/>
              <a:ext cx="2612528" cy="279145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a:solidFill>
                    <a:srgbClr val="EA5E29"/>
                  </a:solidFill>
                </a:rPr>
                <a:t>5.7M</a:t>
              </a:r>
            </a:p>
            <a:p>
              <a:pPr algn="ctr"/>
              <a:r>
                <a:rPr lang="en-US" sz="2000" b="1" dirty="0"/>
                <a:t>The addiction rate for Americans aged 50 and older is expected to almost double to 5.7 million by 2020.</a:t>
              </a:r>
              <a:endParaRPr lang="en-US" sz="2000" dirty="0"/>
            </a:p>
          </p:txBody>
        </p:sp>
      </p:grpSp>
    </p:spTree>
    <p:extLst>
      <p:ext uri="{BB962C8B-B14F-4D97-AF65-F5344CB8AC3E}">
        <p14:creationId xmlns:p14="http://schemas.microsoft.com/office/powerpoint/2010/main" val="1984686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A022-0AF5-4137-8F6E-D09BC1A58883}"/>
              </a:ext>
            </a:extLst>
          </p:cNvPr>
          <p:cNvSpPr>
            <a:spLocks noGrp="1"/>
          </p:cNvSpPr>
          <p:nvPr>
            <p:ph type="title"/>
          </p:nvPr>
        </p:nvSpPr>
        <p:spPr/>
        <p:txBody>
          <a:bodyPr/>
          <a:lstStyle/>
          <a:p>
            <a:r>
              <a:rPr lang="en-US" dirty="0"/>
              <a:t>It Doesn’t Have to Be This Way</a:t>
            </a:r>
          </a:p>
        </p:txBody>
      </p:sp>
      <p:sp>
        <p:nvSpPr>
          <p:cNvPr id="3" name="Content Placeholder 2">
            <a:extLst>
              <a:ext uri="{FF2B5EF4-FFF2-40B4-BE49-F238E27FC236}">
                <a16:creationId xmlns:a16="http://schemas.microsoft.com/office/drawing/2014/main" id="{22EF5449-0D07-43F5-BCA0-BC41A85E4BD3}"/>
              </a:ext>
            </a:extLst>
          </p:cNvPr>
          <p:cNvSpPr>
            <a:spLocks noGrp="1"/>
          </p:cNvSpPr>
          <p:nvPr>
            <p:ph idx="1"/>
          </p:nvPr>
        </p:nvSpPr>
        <p:spPr>
          <a:xfrm>
            <a:off x="564875" y="1690688"/>
            <a:ext cx="6254566" cy="4018584"/>
          </a:xfrm>
        </p:spPr>
        <p:txBody>
          <a:bodyPr/>
          <a:lstStyle/>
          <a:p>
            <a:r>
              <a:rPr lang="en-US" dirty="0"/>
              <a:t>Research shows early intervention, education, and being open about mental health can all help. </a:t>
            </a:r>
          </a:p>
          <a:p>
            <a:pPr marL="342900" indent="-342900">
              <a:buClr>
                <a:srgbClr val="EA5E29"/>
              </a:buClr>
              <a:buFont typeface="Wingdings" panose="05000000000000000000" pitchFamily="2" charset="2"/>
              <a:buChar char="§"/>
            </a:pPr>
            <a:r>
              <a:rPr lang="en-US" dirty="0">
                <a:latin typeface="+mj-lt"/>
              </a:rPr>
              <a:t>Increase knowledge of signs, symptoms and risk factors of mental illnesses and addictions.</a:t>
            </a:r>
          </a:p>
          <a:p>
            <a:pPr marL="342900" indent="-342900">
              <a:buClr>
                <a:srgbClr val="EA5E29"/>
              </a:buClr>
              <a:buFont typeface="Wingdings" panose="05000000000000000000" pitchFamily="2" charset="2"/>
              <a:buChar char="§"/>
            </a:pPr>
            <a:r>
              <a:rPr lang="en-US" dirty="0">
                <a:latin typeface="+mj-lt"/>
              </a:rPr>
              <a:t>Ability to identify professional and self-help resources for individuals with a mental health or substance use challenge.</a:t>
            </a:r>
          </a:p>
          <a:p>
            <a:pPr marL="342900" indent="-342900">
              <a:buClr>
                <a:srgbClr val="EA5E29"/>
              </a:buClr>
              <a:buFont typeface="Wingdings" panose="05000000000000000000" pitchFamily="2" charset="2"/>
              <a:buChar char="§"/>
            </a:pPr>
            <a:r>
              <a:rPr lang="en-US" dirty="0">
                <a:latin typeface="+mj-lt"/>
              </a:rPr>
              <a:t>Increase confidence in and likelihood to help an individual in distress.</a:t>
            </a:r>
          </a:p>
          <a:p>
            <a:pPr marL="342900" indent="-342900">
              <a:buClr>
                <a:srgbClr val="EA5E29"/>
              </a:buClr>
              <a:buFont typeface="Wingdings" panose="05000000000000000000" pitchFamily="2" charset="2"/>
              <a:buChar char="§"/>
            </a:pPr>
            <a:r>
              <a:rPr lang="en-US" dirty="0">
                <a:latin typeface="+mj-lt"/>
              </a:rPr>
              <a:t>Show increased mental wellness themselves.</a:t>
            </a:r>
          </a:p>
        </p:txBody>
      </p:sp>
      <p:pic>
        <p:nvPicPr>
          <p:cNvPr id="8" name="Picture 7" descr="Elderly couple looking at photo album">
            <a:extLst>
              <a:ext uri="{FF2B5EF4-FFF2-40B4-BE49-F238E27FC236}">
                <a16:creationId xmlns:a16="http://schemas.microsoft.com/office/drawing/2014/main" id="{4D4F8F37-3EF7-4382-A0D8-8C765C47A3CE}"/>
              </a:ext>
            </a:extLst>
          </p:cNvPr>
          <p:cNvPicPr>
            <a:picLocks noChangeAspect="1"/>
          </p:cNvPicPr>
          <p:nvPr/>
        </p:nvPicPr>
        <p:blipFill>
          <a:blip r:embed="rId2"/>
          <a:stretch>
            <a:fillRect/>
          </a:stretch>
        </p:blipFill>
        <p:spPr>
          <a:xfrm>
            <a:off x="7236482" y="1965452"/>
            <a:ext cx="4390644" cy="2927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4522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574CE-04EB-478C-A87B-55728BE06512}"/>
              </a:ext>
            </a:extLst>
          </p:cNvPr>
          <p:cNvSpPr>
            <a:spLocks noGrp="1"/>
          </p:cNvSpPr>
          <p:nvPr>
            <p:ph idx="1"/>
          </p:nvPr>
        </p:nvSpPr>
        <p:spPr>
          <a:xfrm>
            <a:off x="1001486" y="1422401"/>
            <a:ext cx="10232571" cy="4267200"/>
          </a:xfrm>
        </p:spPr>
        <p:txBody>
          <a:bodyPr/>
          <a:lstStyle/>
          <a:p>
            <a:r>
              <a:rPr lang="en-US" sz="2800" dirty="0"/>
              <a:t>The National Council introduced Mental Health First Aid USA (MHFA) in 2008. Through MHFA, </a:t>
            </a:r>
            <a:r>
              <a:rPr lang="en-US" sz="2800" b="1" dirty="0">
                <a:solidFill>
                  <a:srgbClr val="EA5E29"/>
                </a:solidFill>
              </a:rPr>
              <a:t>we have trained more than 2.5 million people</a:t>
            </a:r>
            <a:r>
              <a:rPr lang="en-US" sz="2800" dirty="0"/>
              <a:t> </a:t>
            </a:r>
            <a:r>
              <a:rPr lang="en-US" sz="2800" b="1" dirty="0">
                <a:solidFill>
                  <a:srgbClr val="EA5E29"/>
                </a:solidFill>
              </a:rPr>
              <a:t>in the U.S. </a:t>
            </a:r>
            <a:r>
              <a:rPr lang="en-US" sz="2800" dirty="0"/>
              <a:t>to identify, understand and respond to signs and symptoms of mental health and substance use challenges. </a:t>
            </a:r>
            <a:endParaRPr lang="en-US" altLang="en-US" sz="2800" b="1" dirty="0">
              <a:solidFill>
                <a:srgbClr val="034EA2"/>
              </a:solidFill>
              <a:latin typeface="Open Sans" panose="020B0606030504020204"/>
              <a:ea typeface="Open Sans" panose="020B0606030504020204"/>
            </a:endParaRPr>
          </a:p>
          <a:p>
            <a:endParaRPr kumimoji="0" lang="en-US" altLang="en-US" sz="2800" b="1" i="0" u="none" strike="noStrike" kern="1200" cap="none" spc="0" normalizeH="0" baseline="0" noProof="0" dirty="0">
              <a:ln>
                <a:noFill/>
              </a:ln>
              <a:solidFill>
                <a:srgbClr val="034EA2"/>
              </a:solidFill>
              <a:effectLst/>
              <a:uLnTx/>
              <a:uFillTx/>
              <a:latin typeface="Open Sans" panose="020B0606030504020204"/>
              <a:ea typeface="Open Sans" panose="020B0606030504020204"/>
            </a:endParaRPr>
          </a:p>
          <a:p>
            <a:r>
              <a:rPr lang="en-US" altLang="en-US" sz="2800" b="1" dirty="0">
                <a:solidFill>
                  <a:srgbClr val="EA5E29"/>
                </a:solidFill>
              </a:rPr>
              <a:t>Mental Health First Aid® </a:t>
            </a:r>
            <a:r>
              <a:rPr lang="en-US" altLang="en-US" sz="2800" dirty="0"/>
              <a:t>is the help offered to a person experiencing a mental health challenge, mental disorder or a mental health crisis. The first aid is given until appropriate help is received or until the crisis resolves. </a:t>
            </a:r>
          </a:p>
          <a:p>
            <a:endParaRPr lang="en-US" sz="2400" dirty="0"/>
          </a:p>
        </p:txBody>
      </p:sp>
    </p:spTree>
    <p:extLst>
      <p:ext uri="{BB962C8B-B14F-4D97-AF65-F5344CB8AC3E}">
        <p14:creationId xmlns:p14="http://schemas.microsoft.com/office/powerpoint/2010/main" val="31287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BCAD-E879-4900-9022-A465A21F3F2F}"/>
              </a:ext>
            </a:extLst>
          </p:cNvPr>
          <p:cNvSpPr>
            <a:spLocks noGrp="1"/>
          </p:cNvSpPr>
          <p:nvPr>
            <p:ph type="title"/>
          </p:nvPr>
        </p:nvSpPr>
        <p:spPr/>
        <p:txBody>
          <a:bodyPr/>
          <a:lstStyle/>
          <a:p>
            <a:r>
              <a:rPr lang="en-US" dirty="0"/>
              <a:t>The Path to a Brighter Future</a:t>
            </a:r>
          </a:p>
        </p:txBody>
      </p:sp>
      <p:sp>
        <p:nvSpPr>
          <p:cNvPr id="5" name="Arrow: Right 4">
            <a:extLst>
              <a:ext uri="{FF2B5EF4-FFF2-40B4-BE49-F238E27FC236}">
                <a16:creationId xmlns:a16="http://schemas.microsoft.com/office/drawing/2014/main" id="{E04EB720-D25D-4636-AA94-AACBE4019008}"/>
              </a:ext>
            </a:extLst>
          </p:cNvPr>
          <p:cNvSpPr/>
          <p:nvPr/>
        </p:nvSpPr>
        <p:spPr>
          <a:xfrm>
            <a:off x="5570220" y="1648042"/>
            <a:ext cx="1051560" cy="354330"/>
          </a:xfrm>
          <a:prstGeom prst="rightArrow">
            <a:avLst/>
          </a:prstGeom>
          <a:gradFill>
            <a:gsLst>
              <a:gs pos="0">
                <a:srgbClr val="EA5E29"/>
              </a:gs>
              <a:gs pos="50000">
                <a:srgbClr val="EE8054"/>
              </a:gs>
              <a:gs pos="100000">
                <a:srgbClr val="FED20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875D58C4-70D3-4331-88ED-785499DC64F4}"/>
              </a:ext>
            </a:extLst>
          </p:cNvPr>
          <p:cNvSpPr txBox="1">
            <a:spLocks/>
          </p:cNvSpPr>
          <p:nvPr/>
        </p:nvSpPr>
        <p:spPr>
          <a:xfrm>
            <a:off x="7128510" y="1648042"/>
            <a:ext cx="449861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Learn how to </a:t>
            </a:r>
            <a:r>
              <a:rPr lang="en-US" b="1" dirty="0"/>
              <a:t>notice</a:t>
            </a:r>
            <a:r>
              <a:rPr lang="en-US" dirty="0"/>
              <a:t> when someone needs help. </a:t>
            </a:r>
          </a:p>
        </p:txBody>
      </p:sp>
      <p:sp>
        <p:nvSpPr>
          <p:cNvPr id="7" name="Content Placeholder 2">
            <a:extLst>
              <a:ext uri="{FF2B5EF4-FFF2-40B4-BE49-F238E27FC236}">
                <a16:creationId xmlns:a16="http://schemas.microsoft.com/office/drawing/2014/main" id="{9AB8CF75-0C5A-4576-8A43-E90CB6990961}"/>
              </a:ext>
            </a:extLst>
          </p:cNvPr>
          <p:cNvSpPr txBox="1">
            <a:spLocks/>
          </p:cNvSpPr>
          <p:nvPr/>
        </p:nvSpPr>
        <p:spPr>
          <a:xfrm>
            <a:off x="564874" y="2557090"/>
            <a:ext cx="477830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Stigma</a:t>
            </a:r>
            <a:r>
              <a:rPr lang="en-US" dirty="0"/>
              <a:t> is associated with mental health challenges.</a:t>
            </a:r>
          </a:p>
        </p:txBody>
      </p:sp>
      <p:sp>
        <p:nvSpPr>
          <p:cNvPr id="9" name="Content Placeholder 2">
            <a:extLst>
              <a:ext uri="{FF2B5EF4-FFF2-40B4-BE49-F238E27FC236}">
                <a16:creationId xmlns:a16="http://schemas.microsoft.com/office/drawing/2014/main" id="{CAD2D2EB-E0D8-47BD-9CC1-685E3BCF7FF2}"/>
              </a:ext>
            </a:extLst>
          </p:cNvPr>
          <p:cNvSpPr txBox="1">
            <a:spLocks/>
          </p:cNvSpPr>
          <p:nvPr/>
        </p:nvSpPr>
        <p:spPr>
          <a:xfrm>
            <a:off x="7128510" y="2554550"/>
            <a:ext cx="449861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Promote better </a:t>
            </a:r>
            <a:r>
              <a:rPr lang="en-US" b="1" dirty="0"/>
              <a:t>understanding</a:t>
            </a:r>
            <a:r>
              <a:rPr lang="en-US" dirty="0"/>
              <a:t>.</a:t>
            </a:r>
          </a:p>
        </p:txBody>
      </p:sp>
      <p:sp>
        <p:nvSpPr>
          <p:cNvPr id="10" name="Content Placeholder 2">
            <a:extLst>
              <a:ext uri="{FF2B5EF4-FFF2-40B4-BE49-F238E27FC236}">
                <a16:creationId xmlns:a16="http://schemas.microsoft.com/office/drawing/2014/main" id="{76630EB9-5047-46BF-BD8F-FB2434110A84}"/>
              </a:ext>
            </a:extLst>
          </p:cNvPr>
          <p:cNvSpPr txBox="1">
            <a:spLocks/>
          </p:cNvSpPr>
          <p:nvPr/>
        </p:nvSpPr>
        <p:spPr>
          <a:xfrm>
            <a:off x="564874" y="3459960"/>
            <a:ext cx="477830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Professional help </a:t>
            </a:r>
            <a:r>
              <a:rPr lang="en-US" dirty="0"/>
              <a:t>is not always on hand.</a:t>
            </a:r>
          </a:p>
        </p:txBody>
      </p:sp>
      <p:sp>
        <p:nvSpPr>
          <p:cNvPr id="12" name="Content Placeholder 2">
            <a:extLst>
              <a:ext uri="{FF2B5EF4-FFF2-40B4-BE49-F238E27FC236}">
                <a16:creationId xmlns:a16="http://schemas.microsoft.com/office/drawing/2014/main" id="{59D13C54-CB0C-4D2F-ABD6-783D6169001D}"/>
              </a:ext>
            </a:extLst>
          </p:cNvPr>
          <p:cNvSpPr txBox="1">
            <a:spLocks/>
          </p:cNvSpPr>
          <p:nvPr/>
        </p:nvSpPr>
        <p:spPr>
          <a:xfrm>
            <a:off x="7128510" y="3457420"/>
            <a:ext cx="449861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Encourage community members to </a:t>
            </a:r>
            <a:r>
              <a:rPr lang="en-US" b="1" dirty="0"/>
              <a:t>support one another</a:t>
            </a:r>
            <a:r>
              <a:rPr lang="en-US" dirty="0"/>
              <a:t>. </a:t>
            </a:r>
          </a:p>
        </p:txBody>
      </p:sp>
      <p:sp>
        <p:nvSpPr>
          <p:cNvPr id="13" name="Content Placeholder 2">
            <a:extLst>
              <a:ext uri="{FF2B5EF4-FFF2-40B4-BE49-F238E27FC236}">
                <a16:creationId xmlns:a16="http://schemas.microsoft.com/office/drawing/2014/main" id="{44B196F3-33A2-4C73-81CB-F4C4113E32D8}"/>
              </a:ext>
            </a:extLst>
          </p:cNvPr>
          <p:cNvSpPr txBox="1">
            <a:spLocks/>
          </p:cNvSpPr>
          <p:nvPr/>
        </p:nvSpPr>
        <p:spPr>
          <a:xfrm>
            <a:off x="564874" y="4362830"/>
            <a:ext cx="477830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Individuals often </a:t>
            </a:r>
            <a:r>
              <a:rPr lang="en-US" b="1" dirty="0"/>
              <a:t>do no seek help</a:t>
            </a:r>
            <a:r>
              <a:rPr lang="en-US" dirty="0"/>
              <a:t>.</a:t>
            </a:r>
          </a:p>
        </p:txBody>
      </p:sp>
      <p:sp>
        <p:nvSpPr>
          <p:cNvPr id="15" name="Content Placeholder 2">
            <a:extLst>
              <a:ext uri="{FF2B5EF4-FFF2-40B4-BE49-F238E27FC236}">
                <a16:creationId xmlns:a16="http://schemas.microsoft.com/office/drawing/2014/main" id="{713C0023-2E62-4B34-89B2-CCBF51C35430}"/>
              </a:ext>
            </a:extLst>
          </p:cNvPr>
          <p:cNvSpPr txBox="1">
            <a:spLocks/>
          </p:cNvSpPr>
          <p:nvPr/>
        </p:nvSpPr>
        <p:spPr>
          <a:xfrm>
            <a:off x="7128510" y="4360290"/>
            <a:ext cx="449861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Equip community members with </a:t>
            </a:r>
            <a:r>
              <a:rPr lang="en-US" b="1" dirty="0"/>
              <a:t>information about getting help</a:t>
            </a:r>
            <a:r>
              <a:rPr lang="en-US" dirty="0"/>
              <a:t>. </a:t>
            </a:r>
          </a:p>
        </p:txBody>
      </p:sp>
      <p:sp>
        <p:nvSpPr>
          <p:cNvPr id="16" name="Content Placeholder 2">
            <a:extLst>
              <a:ext uri="{FF2B5EF4-FFF2-40B4-BE49-F238E27FC236}">
                <a16:creationId xmlns:a16="http://schemas.microsoft.com/office/drawing/2014/main" id="{6A955AC7-02ED-436C-BC03-12A973EE4B0B}"/>
              </a:ext>
            </a:extLst>
          </p:cNvPr>
          <p:cNvSpPr txBox="1">
            <a:spLocks/>
          </p:cNvSpPr>
          <p:nvPr/>
        </p:nvSpPr>
        <p:spPr>
          <a:xfrm>
            <a:off x="564874" y="5260834"/>
            <a:ext cx="477830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Many people don’t know </a:t>
            </a:r>
            <a:r>
              <a:rPr lang="en-US" b="1" dirty="0"/>
              <a:t>how to respond</a:t>
            </a:r>
            <a:r>
              <a:rPr lang="en-US" dirty="0"/>
              <a:t> to mental health challenges.</a:t>
            </a:r>
          </a:p>
        </p:txBody>
      </p:sp>
      <p:sp>
        <p:nvSpPr>
          <p:cNvPr id="18" name="Content Placeholder 2">
            <a:extLst>
              <a:ext uri="{FF2B5EF4-FFF2-40B4-BE49-F238E27FC236}">
                <a16:creationId xmlns:a16="http://schemas.microsoft.com/office/drawing/2014/main" id="{B3ADCB15-1DA5-495F-A1E8-0B0436BD2DCD}"/>
              </a:ext>
            </a:extLst>
          </p:cNvPr>
          <p:cNvSpPr txBox="1">
            <a:spLocks/>
          </p:cNvSpPr>
          <p:nvPr/>
        </p:nvSpPr>
        <p:spPr>
          <a:xfrm>
            <a:off x="7128510" y="5258294"/>
            <a:ext cx="4498616"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Early intervention makes a difference. Learn how to </a:t>
            </a:r>
            <a:r>
              <a:rPr lang="en-US" b="1" dirty="0"/>
              <a:t>intervene to save lives</a:t>
            </a:r>
            <a:r>
              <a:rPr lang="en-US" dirty="0"/>
              <a:t>.</a:t>
            </a:r>
          </a:p>
        </p:txBody>
      </p:sp>
      <p:sp>
        <p:nvSpPr>
          <p:cNvPr id="19" name="Arrow: Right 18">
            <a:extLst>
              <a:ext uri="{FF2B5EF4-FFF2-40B4-BE49-F238E27FC236}">
                <a16:creationId xmlns:a16="http://schemas.microsoft.com/office/drawing/2014/main" id="{8EC67A72-939B-4CE1-9A46-0D0145ADC550}"/>
              </a:ext>
            </a:extLst>
          </p:cNvPr>
          <p:cNvSpPr/>
          <p:nvPr/>
        </p:nvSpPr>
        <p:spPr>
          <a:xfrm>
            <a:off x="5570220" y="2596387"/>
            <a:ext cx="1051560" cy="354330"/>
          </a:xfrm>
          <a:prstGeom prst="rightArrow">
            <a:avLst/>
          </a:prstGeom>
          <a:gradFill>
            <a:gsLst>
              <a:gs pos="0">
                <a:srgbClr val="EA5E29"/>
              </a:gs>
              <a:gs pos="50000">
                <a:srgbClr val="EE8054"/>
              </a:gs>
              <a:gs pos="100000">
                <a:srgbClr val="FED20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D2E0A41-2F8D-4DED-A034-9FD760D5BD2C}"/>
              </a:ext>
            </a:extLst>
          </p:cNvPr>
          <p:cNvSpPr/>
          <p:nvPr/>
        </p:nvSpPr>
        <p:spPr>
          <a:xfrm>
            <a:off x="5570220" y="3544732"/>
            <a:ext cx="1051560" cy="354330"/>
          </a:xfrm>
          <a:prstGeom prst="rightArrow">
            <a:avLst/>
          </a:prstGeom>
          <a:gradFill>
            <a:gsLst>
              <a:gs pos="0">
                <a:srgbClr val="EA5E29"/>
              </a:gs>
              <a:gs pos="50000">
                <a:srgbClr val="EE8054"/>
              </a:gs>
              <a:gs pos="100000">
                <a:srgbClr val="FED20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B305946A-0934-4054-A833-217ECD38E24D}"/>
              </a:ext>
            </a:extLst>
          </p:cNvPr>
          <p:cNvSpPr/>
          <p:nvPr/>
        </p:nvSpPr>
        <p:spPr>
          <a:xfrm>
            <a:off x="5570220" y="4447602"/>
            <a:ext cx="1051560" cy="354330"/>
          </a:xfrm>
          <a:prstGeom prst="rightArrow">
            <a:avLst/>
          </a:prstGeom>
          <a:gradFill>
            <a:gsLst>
              <a:gs pos="0">
                <a:srgbClr val="EA5E29"/>
              </a:gs>
              <a:gs pos="50000">
                <a:srgbClr val="EE8054"/>
              </a:gs>
              <a:gs pos="100000">
                <a:srgbClr val="FED20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A3DCD19-CDB1-451C-A06E-FEF1873AF4A8}"/>
              </a:ext>
            </a:extLst>
          </p:cNvPr>
          <p:cNvSpPr/>
          <p:nvPr/>
        </p:nvSpPr>
        <p:spPr>
          <a:xfrm>
            <a:off x="5570220" y="5260834"/>
            <a:ext cx="1051560" cy="354330"/>
          </a:xfrm>
          <a:prstGeom prst="rightArrow">
            <a:avLst/>
          </a:prstGeom>
          <a:gradFill>
            <a:gsLst>
              <a:gs pos="0">
                <a:srgbClr val="EA5E29"/>
              </a:gs>
              <a:gs pos="50000">
                <a:srgbClr val="EE8054"/>
              </a:gs>
              <a:gs pos="100000">
                <a:srgbClr val="FED209"/>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DC92CE1-39AF-4D0D-985B-0A0536DAAA1B}"/>
              </a:ext>
            </a:extLst>
          </p:cNvPr>
          <p:cNvSpPr txBox="1">
            <a:spLocks/>
          </p:cNvSpPr>
          <p:nvPr/>
        </p:nvSpPr>
        <p:spPr>
          <a:xfrm>
            <a:off x="564873" y="1648042"/>
            <a:ext cx="4778307" cy="52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Mental health challenges are </a:t>
            </a:r>
            <a:r>
              <a:rPr lang="en-US" b="1" dirty="0"/>
              <a:t>common</a:t>
            </a:r>
            <a:r>
              <a:rPr lang="en-US" dirty="0"/>
              <a:t>.</a:t>
            </a:r>
          </a:p>
        </p:txBody>
      </p:sp>
    </p:spTree>
    <p:extLst>
      <p:ext uri="{BB962C8B-B14F-4D97-AF65-F5344CB8AC3E}">
        <p14:creationId xmlns:p14="http://schemas.microsoft.com/office/powerpoint/2010/main" val="3725263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D2BB4-EFA6-4CAA-8983-16DE6B86C962}"/>
              </a:ext>
            </a:extLst>
          </p:cNvPr>
          <p:cNvSpPr>
            <a:spLocks noGrp="1"/>
          </p:cNvSpPr>
          <p:nvPr>
            <p:ph type="title"/>
          </p:nvPr>
        </p:nvSpPr>
        <p:spPr/>
        <p:txBody>
          <a:bodyPr/>
          <a:lstStyle/>
          <a:p>
            <a:r>
              <a:rPr lang="en-US" dirty="0"/>
              <a:t>Implementing the Solution</a:t>
            </a:r>
          </a:p>
        </p:txBody>
      </p:sp>
      <p:sp>
        <p:nvSpPr>
          <p:cNvPr id="3" name="Content Placeholder 2">
            <a:extLst>
              <a:ext uri="{FF2B5EF4-FFF2-40B4-BE49-F238E27FC236}">
                <a16:creationId xmlns:a16="http://schemas.microsoft.com/office/drawing/2014/main" id="{C9BB32CF-AB31-4606-9089-FEF11EA591E3}"/>
              </a:ext>
            </a:extLst>
          </p:cNvPr>
          <p:cNvSpPr>
            <a:spLocks noGrp="1"/>
          </p:cNvSpPr>
          <p:nvPr>
            <p:ph idx="1"/>
          </p:nvPr>
        </p:nvSpPr>
        <p:spPr>
          <a:xfrm>
            <a:off x="3759200" y="1532604"/>
            <a:ext cx="8194101" cy="4215053"/>
          </a:xfrm>
        </p:spPr>
        <p:txBody>
          <a:bodyPr/>
          <a:lstStyle/>
          <a:p>
            <a:pPr marL="347663" lvl="0" indent="-344488" algn="just" defTabSz="457200" eaLnBrk="0" fontAlgn="base" hangingPunct="0">
              <a:lnSpc>
                <a:spcPct val="100000"/>
              </a:lnSpc>
              <a:spcBef>
                <a:spcPct val="20000"/>
              </a:spcBef>
              <a:spcAft>
                <a:spcPts val="1200"/>
              </a:spcAft>
              <a:buClr>
                <a:srgbClr val="0854A2"/>
              </a:buClr>
              <a:buSzPct val="115000"/>
              <a:buFont typeface="Wingdings" panose="05000000000000000000" pitchFamily="2" charset="2"/>
              <a:buChar char="§"/>
            </a:pPr>
            <a:r>
              <a:rPr lang="en-US" sz="2400" b="1" dirty="0">
                <a:solidFill>
                  <a:schemeClr val="accent2">
                    <a:lumMod val="60000"/>
                    <a:lumOff val="40000"/>
                  </a:schemeClr>
                </a:solidFill>
                <a:ea typeface="MS PGothic" pitchFamily="34" charset="-128"/>
              </a:rPr>
              <a:t>Risk factors and warning signs </a:t>
            </a:r>
            <a:r>
              <a:rPr lang="en-US" sz="2400" dirty="0">
                <a:ea typeface="MS PGothic" pitchFamily="34" charset="-128"/>
              </a:rPr>
              <a:t>of mental health and substance use problems.</a:t>
            </a:r>
          </a:p>
          <a:p>
            <a:pPr marL="347663" lvl="0" indent="-344488" algn="just" defTabSz="457200" eaLnBrk="0" fontAlgn="base" hangingPunct="0">
              <a:lnSpc>
                <a:spcPct val="100000"/>
              </a:lnSpc>
              <a:spcBef>
                <a:spcPct val="20000"/>
              </a:spcBef>
              <a:spcAft>
                <a:spcPts val="1200"/>
              </a:spcAft>
              <a:buClr>
                <a:srgbClr val="0854A2"/>
              </a:buClr>
              <a:buSzPct val="115000"/>
              <a:buFont typeface="Wingdings" panose="05000000000000000000" pitchFamily="2" charset="2"/>
              <a:buChar char="§"/>
            </a:pPr>
            <a:r>
              <a:rPr lang="en-US" sz="2400" b="1" dirty="0">
                <a:solidFill>
                  <a:schemeClr val="accent2">
                    <a:lumMod val="60000"/>
                    <a:lumOff val="40000"/>
                  </a:schemeClr>
                </a:solidFill>
                <a:ea typeface="MS PGothic" pitchFamily="34" charset="-128"/>
              </a:rPr>
              <a:t>Information</a:t>
            </a:r>
            <a:r>
              <a:rPr lang="en-US" sz="2400" b="1" dirty="0">
                <a:solidFill>
                  <a:schemeClr val="accent2"/>
                </a:solidFill>
                <a:ea typeface="MS PGothic" pitchFamily="34" charset="-128"/>
              </a:rPr>
              <a:t> </a:t>
            </a:r>
            <a:r>
              <a:rPr lang="en-US" sz="2400" dirty="0">
                <a:ea typeface="MS PGothic" pitchFamily="34" charset="-128"/>
              </a:rPr>
              <a:t>on </a:t>
            </a:r>
            <a:r>
              <a:rPr lang="en-US" sz="2400" dirty="0">
                <a:solidFill>
                  <a:prstClr val="black"/>
                </a:solidFill>
                <a:ea typeface="MS PGothic" pitchFamily="34" charset="-128"/>
              </a:rPr>
              <a:t>anxiety, depression, trauma, substance use (including opioids), non-suicidal self injury, disorders in which psychosis may occur, disruptive behavior disorders and eating disorders.</a:t>
            </a:r>
            <a:endParaRPr lang="en-US" sz="2400" dirty="0">
              <a:ea typeface="MS PGothic" pitchFamily="34" charset="-128"/>
            </a:endParaRPr>
          </a:p>
          <a:p>
            <a:pPr marL="347663" lvl="0" indent="-344488" algn="just" defTabSz="457200" eaLnBrk="0" fontAlgn="base" hangingPunct="0">
              <a:lnSpc>
                <a:spcPct val="100000"/>
              </a:lnSpc>
              <a:spcBef>
                <a:spcPct val="20000"/>
              </a:spcBef>
              <a:spcAft>
                <a:spcPts val="1200"/>
              </a:spcAft>
              <a:buClr>
                <a:srgbClr val="0854A2"/>
              </a:buClr>
              <a:buSzPct val="115000"/>
              <a:buFont typeface="Wingdings" panose="05000000000000000000" pitchFamily="2" charset="2"/>
              <a:buChar char="§"/>
            </a:pPr>
            <a:r>
              <a:rPr lang="en-US" sz="2400" b="1" dirty="0">
                <a:solidFill>
                  <a:schemeClr val="accent2">
                    <a:lumMod val="60000"/>
                    <a:lumOff val="40000"/>
                  </a:schemeClr>
                </a:solidFill>
                <a:ea typeface="MS PGothic" pitchFamily="34" charset="-128"/>
              </a:rPr>
              <a:t>A 5-step Action Plan</a:t>
            </a:r>
            <a:r>
              <a:rPr lang="en-US" sz="2400" dirty="0">
                <a:solidFill>
                  <a:schemeClr val="accent2">
                    <a:lumMod val="60000"/>
                    <a:lumOff val="40000"/>
                  </a:schemeClr>
                </a:solidFill>
                <a:ea typeface="MS PGothic" pitchFamily="34" charset="-128"/>
              </a:rPr>
              <a:t> </a:t>
            </a:r>
            <a:r>
              <a:rPr lang="en-US" sz="2400" dirty="0">
                <a:ea typeface="MS PGothic" pitchFamily="34" charset="-128"/>
              </a:rPr>
              <a:t>to help someone who is developing a mental health problem or is in crisis. </a:t>
            </a:r>
          </a:p>
          <a:p>
            <a:pPr marL="347663" lvl="0" indent="-344488" algn="just" defTabSz="457200" eaLnBrk="0" fontAlgn="base" hangingPunct="0">
              <a:lnSpc>
                <a:spcPct val="100000"/>
              </a:lnSpc>
              <a:spcBef>
                <a:spcPct val="20000"/>
              </a:spcBef>
              <a:spcAft>
                <a:spcPts val="1200"/>
              </a:spcAft>
              <a:buClr>
                <a:srgbClr val="0854A2"/>
              </a:buClr>
              <a:buSzPct val="115000"/>
              <a:buFont typeface="Wingdings" panose="05000000000000000000" pitchFamily="2" charset="2"/>
              <a:buChar char="§"/>
            </a:pPr>
            <a:r>
              <a:rPr lang="en-US" sz="2400" dirty="0">
                <a:ea typeface="MS PGothic" pitchFamily="34" charset="-128"/>
              </a:rPr>
              <a:t>Available evidence-based professional, peer and self-help </a:t>
            </a:r>
            <a:r>
              <a:rPr lang="en-US" sz="2400" b="1" dirty="0">
                <a:solidFill>
                  <a:schemeClr val="accent2">
                    <a:lumMod val="60000"/>
                    <a:lumOff val="40000"/>
                  </a:schemeClr>
                </a:solidFill>
                <a:ea typeface="MS PGothic" pitchFamily="34" charset="-128"/>
              </a:rPr>
              <a:t>resources</a:t>
            </a:r>
            <a:r>
              <a:rPr lang="en-US" sz="2400" dirty="0">
                <a:solidFill>
                  <a:schemeClr val="accent2">
                    <a:lumMod val="60000"/>
                    <a:lumOff val="40000"/>
                  </a:schemeClr>
                </a:solidFill>
                <a:ea typeface="MS PGothic" pitchFamily="34" charset="-128"/>
              </a:rPr>
              <a:t>.</a:t>
            </a:r>
          </a:p>
        </p:txBody>
      </p:sp>
      <p:pic>
        <p:nvPicPr>
          <p:cNvPr id="4" name="Content Placeholder 4" descr="A picture containing drawing&#10;&#10;Description automatically generated">
            <a:extLst>
              <a:ext uri="{FF2B5EF4-FFF2-40B4-BE49-F238E27FC236}">
                <a16:creationId xmlns:a16="http://schemas.microsoft.com/office/drawing/2014/main" id="{859EDB9A-6538-4485-9A94-87AD9AD64720}"/>
              </a:ext>
            </a:extLst>
          </p:cNvPr>
          <p:cNvPicPr>
            <a:picLocks noChangeAspect="1"/>
          </p:cNvPicPr>
          <p:nvPr/>
        </p:nvPicPr>
        <p:blipFill rotWithShape="1">
          <a:blip r:embed="rId2">
            <a:extLst>
              <a:ext uri="{28A0092B-C50C-407E-A947-70E740481C1C}">
                <a14:useLocalDpi xmlns:a14="http://schemas.microsoft.com/office/drawing/2010/main" val="0"/>
              </a:ext>
            </a:extLst>
          </a:blip>
          <a:srcRect l="2166" r="92"/>
          <a:stretch/>
        </p:blipFill>
        <p:spPr>
          <a:xfrm>
            <a:off x="374680" y="2088600"/>
            <a:ext cx="3308962" cy="3383286"/>
          </a:xfrm>
          <a:prstGeom prst="rect">
            <a:avLst/>
          </a:prstGeom>
        </p:spPr>
      </p:pic>
    </p:spTree>
    <p:extLst>
      <p:ext uri="{BB962C8B-B14F-4D97-AF65-F5344CB8AC3E}">
        <p14:creationId xmlns:p14="http://schemas.microsoft.com/office/powerpoint/2010/main" val="256459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 name="TextBox 6">
            <a:extLst>
              <a:ext uri="{FF2B5EF4-FFF2-40B4-BE49-F238E27FC236}">
                <a16:creationId xmlns:a16="http://schemas.microsoft.com/office/drawing/2014/main" id="{512F908D-4853-4AE5-8FED-C33026867A5F}"/>
              </a:ext>
            </a:extLst>
          </p:cNvPr>
          <p:cNvSpPr txBox="1">
            <a:spLocks noChangeArrowheads="1"/>
          </p:cNvSpPr>
          <p:nvPr/>
        </p:nvSpPr>
        <p:spPr bwMode="auto">
          <a:xfrm>
            <a:off x="880925" y="1533943"/>
            <a:ext cx="10448794" cy="400050"/>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sz="2000" dirty="0">
              <a:solidFill>
                <a:schemeClr val="bg1"/>
              </a:solidFill>
              <a:latin typeface="Open Sans Light" panose="020B0306030504020204"/>
              <a:ea typeface="Open Sans Light" panose="020B0306030504020204"/>
              <a:cs typeface="Open Sans Light" panose="020B0306030504020204"/>
            </a:endParaRPr>
          </a:p>
        </p:txBody>
      </p:sp>
      <p:grpSp>
        <p:nvGrpSpPr>
          <p:cNvPr id="48" name="Group 47">
            <a:extLst>
              <a:ext uri="{FF2B5EF4-FFF2-40B4-BE49-F238E27FC236}">
                <a16:creationId xmlns:a16="http://schemas.microsoft.com/office/drawing/2014/main" id="{BC88274A-BD3C-4F03-AF24-12DA5D3E42E4}"/>
              </a:ext>
            </a:extLst>
          </p:cNvPr>
          <p:cNvGrpSpPr/>
          <p:nvPr/>
        </p:nvGrpSpPr>
        <p:grpSpPr>
          <a:xfrm>
            <a:off x="6432452" y="1294227"/>
            <a:ext cx="4466493" cy="4923692"/>
            <a:chOff x="4653067" y="1294227"/>
            <a:chExt cx="3731278" cy="4923692"/>
          </a:xfrm>
        </p:grpSpPr>
        <p:sp>
          <p:nvSpPr>
            <p:cNvPr id="33" name="Rectangle 32">
              <a:extLst>
                <a:ext uri="{FF2B5EF4-FFF2-40B4-BE49-F238E27FC236}">
                  <a16:creationId xmlns:a16="http://schemas.microsoft.com/office/drawing/2014/main" id="{42B3DA8C-60C9-425D-BE2C-5B3384525626}"/>
                </a:ext>
              </a:extLst>
            </p:cNvPr>
            <p:cNvSpPr/>
            <p:nvPr/>
          </p:nvSpPr>
          <p:spPr>
            <a:xfrm>
              <a:off x="4906289" y="1477108"/>
              <a:ext cx="3478056" cy="474081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0" rIns="182880" rtlCol="0" anchor="t"/>
            <a:lstStyle/>
            <a:p>
              <a:pPr marL="225425" indent="-225425" fontAlgn="base">
                <a:spcBef>
                  <a:spcPct val="0"/>
                </a:spcBef>
                <a:spcAft>
                  <a:spcPct val="0"/>
                </a:spcAft>
                <a:buFont typeface="Arial" panose="020B0604020202020204" pitchFamily="34" charset="0"/>
                <a:buChar char="•"/>
                <a:defRPr/>
              </a:pPr>
              <a:endParaRPr lang="en-US" dirty="0">
                <a:solidFill>
                  <a:prstClr val="black"/>
                </a:solidFill>
                <a:latin typeface="Calibri" panose="020F0502020204030204"/>
                <a:sym typeface="Arial" charset="0"/>
              </a:endParaRPr>
            </a:p>
          </p:txBody>
        </p:sp>
        <p:sp>
          <p:nvSpPr>
            <p:cNvPr id="46" name="Isosceles Triangle 45">
              <a:extLst>
                <a:ext uri="{FF2B5EF4-FFF2-40B4-BE49-F238E27FC236}">
                  <a16:creationId xmlns:a16="http://schemas.microsoft.com/office/drawing/2014/main" id="{098F899C-16A9-46EB-8E2D-CE868A89DFF3}"/>
                </a:ext>
              </a:extLst>
            </p:cNvPr>
            <p:cNvSpPr/>
            <p:nvPr/>
          </p:nvSpPr>
          <p:spPr>
            <a:xfrm flipV="1">
              <a:off x="4653067" y="2074604"/>
              <a:ext cx="253221" cy="107628"/>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prstClr val="white"/>
                </a:solidFill>
                <a:latin typeface="Calibri" panose="020F0502020204030204"/>
                <a:sym typeface="Arial" charset="0"/>
              </a:endParaRPr>
            </a:p>
          </p:txBody>
        </p:sp>
        <p:sp>
          <p:nvSpPr>
            <p:cNvPr id="47" name="Rectangle 46">
              <a:extLst>
                <a:ext uri="{FF2B5EF4-FFF2-40B4-BE49-F238E27FC236}">
                  <a16:creationId xmlns:a16="http://schemas.microsoft.com/office/drawing/2014/main" id="{37F4B893-2575-445B-81E9-D05A8A77BB4A}"/>
                </a:ext>
              </a:extLst>
            </p:cNvPr>
            <p:cNvSpPr/>
            <p:nvPr/>
          </p:nvSpPr>
          <p:spPr>
            <a:xfrm>
              <a:off x="4653067" y="1294227"/>
              <a:ext cx="3463991" cy="773723"/>
            </a:xfrm>
            <a:prstGeom prst="rect">
              <a:avLst/>
            </a:prstGeom>
            <a:solidFill>
              <a:srgbClr val="EE805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base">
                <a:spcBef>
                  <a:spcPct val="0"/>
                </a:spcBef>
                <a:spcAft>
                  <a:spcPct val="0"/>
                </a:spcAft>
                <a:defRPr/>
              </a:pPr>
              <a:r>
                <a:rPr lang="en-US" sz="2400" b="1" dirty="0">
                  <a:solidFill>
                    <a:prstClr val="white"/>
                  </a:solidFill>
                  <a:latin typeface="Calibri" panose="020F0502020204030204"/>
                  <a:sym typeface="Arial" charset="0"/>
                </a:rPr>
                <a:t>Symptoms</a:t>
              </a:r>
            </a:p>
            <a:p>
              <a:pPr algn="ctr" fontAlgn="base">
                <a:spcBef>
                  <a:spcPct val="0"/>
                </a:spcBef>
                <a:spcAft>
                  <a:spcPct val="0"/>
                </a:spcAft>
                <a:defRPr/>
              </a:pPr>
              <a:r>
                <a:rPr lang="en-US" b="1" i="1" dirty="0">
                  <a:solidFill>
                    <a:prstClr val="white"/>
                  </a:solidFill>
                  <a:latin typeface="Calibri" panose="020F0502020204030204"/>
                  <a:sym typeface="Arial" charset="0"/>
                </a:rPr>
                <a:t>What someone may feel</a:t>
              </a:r>
            </a:p>
          </p:txBody>
        </p:sp>
      </p:grpSp>
      <p:grpSp>
        <p:nvGrpSpPr>
          <p:cNvPr id="30" name="Group 29">
            <a:extLst>
              <a:ext uri="{FF2B5EF4-FFF2-40B4-BE49-F238E27FC236}">
                <a16:creationId xmlns:a16="http://schemas.microsoft.com/office/drawing/2014/main" id="{03B68413-D3C8-463D-A48E-FBCFE77F59E0}"/>
              </a:ext>
            </a:extLst>
          </p:cNvPr>
          <p:cNvGrpSpPr/>
          <p:nvPr/>
        </p:nvGrpSpPr>
        <p:grpSpPr>
          <a:xfrm>
            <a:off x="1097280" y="1294227"/>
            <a:ext cx="4466493" cy="4923692"/>
            <a:chOff x="460895" y="1294227"/>
            <a:chExt cx="3731278" cy="4923692"/>
          </a:xfrm>
        </p:grpSpPr>
        <p:sp>
          <p:nvSpPr>
            <p:cNvPr id="17" name="Rectangle 16">
              <a:extLst>
                <a:ext uri="{FF2B5EF4-FFF2-40B4-BE49-F238E27FC236}">
                  <a16:creationId xmlns:a16="http://schemas.microsoft.com/office/drawing/2014/main" id="{66A4B383-0F7F-4B55-8C3A-FEEEF74B100E}"/>
                </a:ext>
              </a:extLst>
            </p:cNvPr>
            <p:cNvSpPr/>
            <p:nvPr/>
          </p:nvSpPr>
          <p:spPr>
            <a:xfrm>
              <a:off x="714117" y="1477108"/>
              <a:ext cx="3478056" cy="474081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0" rIns="182880" rtlCol="0" anchor="t"/>
            <a:lstStyle/>
            <a:p>
              <a:pPr marL="225425" indent="-225425" fontAlgn="base">
                <a:spcBef>
                  <a:spcPct val="0"/>
                </a:spcBef>
                <a:spcAft>
                  <a:spcPct val="0"/>
                </a:spcAft>
                <a:buFont typeface="Arial" panose="020B0604020202020204" pitchFamily="34" charset="0"/>
                <a:buChar char="•"/>
                <a:defRPr/>
              </a:pPr>
              <a:endParaRPr lang="en-US" dirty="0">
                <a:solidFill>
                  <a:prstClr val="black"/>
                </a:solidFill>
                <a:latin typeface="Calibri" panose="020F0502020204030204"/>
                <a:sym typeface="Arial" charset="0"/>
              </a:endParaRPr>
            </a:p>
          </p:txBody>
        </p:sp>
        <p:sp>
          <p:nvSpPr>
            <p:cNvPr id="31" name="Isosceles Triangle 30">
              <a:extLst>
                <a:ext uri="{FF2B5EF4-FFF2-40B4-BE49-F238E27FC236}">
                  <a16:creationId xmlns:a16="http://schemas.microsoft.com/office/drawing/2014/main" id="{F30938F3-598E-49C2-8130-1E475B0CB590}"/>
                </a:ext>
              </a:extLst>
            </p:cNvPr>
            <p:cNvSpPr/>
            <p:nvPr/>
          </p:nvSpPr>
          <p:spPr>
            <a:xfrm flipV="1">
              <a:off x="460895" y="2074604"/>
              <a:ext cx="253221" cy="107628"/>
            </a:xfrm>
            <a:prstGeom prst="triangle">
              <a:avLst>
                <a:gd name="adj" fmla="val 1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dirty="0">
                <a:solidFill>
                  <a:prstClr val="white"/>
                </a:solidFill>
                <a:latin typeface="Calibri" panose="020F0502020204030204"/>
                <a:sym typeface="Arial" charset="0"/>
              </a:endParaRPr>
            </a:p>
          </p:txBody>
        </p:sp>
        <p:sp>
          <p:nvSpPr>
            <p:cNvPr id="32" name="Rectangle 31">
              <a:extLst>
                <a:ext uri="{FF2B5EF4-FFF2-40B4-BE49-F238E27FC236}">
                  <a16:creationId xmlns:a16="http://schemas.microsoft.com/office/drawing/2014/main" id="{A2A60733-A6B8-4208-85ED-55ABA16E4627}"/>
                </a:ext>
              </a:extLst>
            </p:cNvPr>
            <p:cNvSpPr/>
            <p:nvPr/>
          </p:nvSpPr>
          <p:spPr>
            <a:xfrm>
              <a:off x="460895" y="1294227"/>
              <a:ext cx="3463991" cy="773723"/>
            </a:xfrm>
            <a:prstGeom prst="rect">
              <a:avLst/>
            </a:prstGeom>
            <a:solidFill>
              <a:srgbClr val="EE805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base">
                <a:spcBef>
                  <a:spcPct val="0"/>
                </a:spcBef>
                <a:spcAft>
                  <a:spcPct val="0"/>
                </a:spcAft>
                <a:defRPr/>
              </a:pPr>
              <a:r>
                <a:rPr lang="en-US" sz="2400" b="1" dirty="0">
                  <a:solidFill>
                    <a:prstClr val="white"/>
                  </a:solidFill>
                  <a:latin typeface="Calibri" panose="020F0502020204030204"/>
                  <a:sym typeface="Arial" charset="0"/>
                </a:rPr>
                <a:t>Signs</a:t>
              </a:r>
            </a:p>
            <a:p>
              <a:pPr algn="ctr" fontAlgn="base">
                <a:spcBef>
                  <a:spcPct val="0"/>
                </a:spcBef>
                <a:spcAft>
                  <a:spcPct val="0"/>
                </a:spcAft>
                <a:defRPr/>
              </a:pPr>
              <a:r>
                <a:rPr lang="en-US" b="1" i="1" dirty="0">
                  <a:solidFill>
                    <a:prstClr val="white"/>
                  </a:solidFill>
                  <a:latin typeface="Calibri" panose="020F0502020204030204"/>
                  <a:sym typeface="Arial" charset="0"/>
                </a:rPr>
                <a:t>What we may see</a:t>
              </a:r>
            </a:p>
          </p:txBody>
        </p:sp>
      </p:grpSp>
      <p:sp>
        <p:nvSpPr>
          <p:cNvPr id="22530" name="Rectangle 1"/>
          <p:cNvSpPr>
            <a:spLocks noGrp="1" noChangeArrowheads="1"/>
          </p:cNvSpPr>
          <p:nvPr>
            <p:ph type="title"/>
          </p:nvPr>
        </p:nvSpPr>
        <p:spPr>
          <a:xfrm>
            <a:off x="457200" y="72208"/>
            <a:ext cx="10121791" cy="1101000"/>
          </a:xfrm>
        </p:spPr>
        <p:txBody>
          <a:bodyPr>
            <a:normAutofit/>
          </a:bodyPr>
          <a:lstStyle/>
          <a:p>
            <a:r>
              <a:rPr lang="en-US" sz="4400" b="1" dirty="0">
                <a:solidFill>
                  <a:srgbClr val="EE8054"/>
                </a:solidFill>
              </a:rPr>
              <a:t>What to look for…</a:t>
            </a:r>
          </a:p>
        </p:txBody>
      </p:sp>
      <p:sp>
        <p:nvSpPr>
          <p:cNvPr id="16" name="Rectangle: Rounded Corners 15">
            <a:extLst>
              <a:ext uri="{FF2B5EF4-FFF2-40B4-BE49-F238E27FC236}">
                <a16:creationId xmlns:a16="http://schemas.microsoft.com/office/drawing/2014/main" id="{13838221-B80C-45E4-A273-49CD7A532D87}"/>
              </a:ext>
            </a:extLst>
          </p:cNvPr>
          <p:cNvSpPr/>
          <p:nvPr/>
        </p:nvSpPr>
        <p:spPr>
          <a:xfrm>
            <a:off x="6993853" y="2208627"/>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dirty="0">
                <a:solidFill>
                  <a:prstClr val="black"/>
                </a:solidFill>
                <a:latin typeface="Calibri" panose="020F0502020204030204"/>
                <a:sym typeface="Arial" charset="0"/>
              </a:rPr>
              <a:t>Sadness/anxiety</a:t>
            </a:r>
          </a:p>
        </p:txBody>
      </p:sp>
      <p:sp>
        <p:nvSpPr>
          <p:cNvPr id="19" name="Rectangle: Rounded Corners 18">
            <a:extLst>
              <a:ext uri="{FF2B5EF4-FFF2-40B4-BE49-F238E27FC236}">
                <a16:creationId xmlns:a16="http://schemas.microsoft.com/office/drawing/2014/main" id="{BD2030E8-2858-4BE0-95AE-731DBF39CDEA}"/>
              </a:ext>
            </a:extLst>
          </p:cNvPr>
          <p:cNvSpPr/>
          <p:nvPr/>
        </p:nvSpPr>
        <p:spPr>
          <a:xfrm>
            <a:off x="6993853" y="2568945"/>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Low energy</a:t>
            </a:r>
          </a:p>
        </p:txBody>
      </p:sp>
      <p:sp>
        <p:nvSpPr>
          <p:cNvPr id="20" name="Rectangle: Rounded Corners 19">
            <a:extLst>
              <a:ext uri="{FF2B5EF4-FFF2-40B4-BE49-F238E27FC236}">
                <a16:creationId xmlns:a16="http://schemas.microsoft.com/office/drawing/2014/main" id="{C602C82E-A606-4605-8BD3-E84E8DF44717}"/>
              </a:ext>
            </a:extLst>
          </p:cNvPr>
          <p:cNvSpPr/>
          <p:nvPr/>
        </p:nvSpPr>
        <p:spPr>
          <a:xfrm>
            <a:off x="6993853" y="2929262"/>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Sleep disturbance</a:t>
            </a:r>
          </a:p>
        </p:txBody>
      </p:sp>
      <p:sp>
        <p:nvSpPr>
          <p:cNvPr id="21" name="Rectangle: Rounded Corners 20">
            <a:extLst>
              <a:ext uri="{FF2B5EF4-FFF2-40B4-BE49-F238E27FC236}">
                <a16:creationId xmlns:a16="http://schemas.microsoft.com/office/drawing/2014/main" id="{65B4D265-25C8-4672-96D5-A2D28D2002F4}"/>
              </a:ext>
            </a:extLst>
          </p:cNvPr>
          <p:cNvSpPr/>
          <p:nvPr/>
        </p:nvSpPr>
        <p:spPr>
          <a:xfrm>
            <a:off x="6993853" y="3289580"/>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Appetite change</a:t>
            </a:r>
          </a:p>
        </p:txBody>
      </p:sp>
      <p:sp>
        <p:nvSpPr>
          <p:cNvPr id="22" name="Rectangle: Rounded Corners 21">
            <a:extLst>
              <a:ext uri="{FF2B5EF4-FFF2-40B4-BE49-F238E27FC236}">
                <a16:creationId xmlns:a16="http://schemas.microsoft.com/office/drawing/2014/main" id="{06312939-B794-4691-9C13-5DA131F55942}"/>
              </a:ext>
            </a:extLst>
          </p:cNvPr>
          <p:cNvSpPr/>
          <p:nvPr/>
        </p:nvSpPr>
        <p:spPr>
          <a:xfrm>
            <a:off x="6993853" y="3649897"/>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Headaches</a:t>
            </a:r>
          </a:p>
        </p:txBody>
      </p:sp>
      <p:sp>
        <p:nvSpPr>
          <p:cNvPr id="23" name="Rectangle: Rounded Corners 22">
            <a:extLst>
              <a:ext uri="{FF2B5EF4-FFF2-40B4-BE49-F238E27FC236}">
                <a16:creationId xmlns:a16="http://schemas.microsoft.com/office/drawing/2014/main" id="{9C026716-A2E9-4B7E-A4DE-22C48A64F13D}"/>
              </a:ext>
            </a:extLst>
          </p:cNvPr>
          <p:cNvSpPr/>
          <p:nvPr/>
        </p:nvSpPr>
        <p:spPr>
          <a:xfrm>
            <a:off x="6993853" y="4010215"/>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550" b="1" dirty="0">
                <a:solidFill>
                  <a:prstClr val="black"/>
                </a:solidFill>
                <a:latin typeface="Calibri" panose="020F0502020204030204"/>
                <a:sym typeface="Arial" charset="0"/>
              </a:rPr>
              <a:t>Need for more of the substance over time</a:t>
            </a:r>
          </a:p>
        </p:txBody>
      </p:sp>
      <p:sp>
        <p:nvSpPr>
          <p:cNvPr id="24" name="Rectangle: Rounded Corners 23">
            <a:extLst>
              <a:ext uri="{FF2B5EF4-FFF2-40B4-BE49-F238E27FC236}">
                <a16:creationId xmlns:a16="http://schemas.microsoft.com/office/drawing/2014/main" id="{CBA7F30E-FD1A-455C-BAA1-729B0854DF78}"/>
              </a:ext>
            </a:extLst>
          </p:cNvPr>
          <p:cNvSpPr/>
          <p:nvPr/>
        </p:nvSpPr>
        <p:spPr>
          <a:xfrm>
            <a:off x="6993853" y="4370533"/>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Physical Withdrawal</a:t>
            </a:r>
          </a:p>
        </p:txBody>
      </p:sp>
      <p:sp>
        <p:nvSpPr>
          <p:cNvPr id="25" name="Rectangle: Rounded Corners 24">
            <a:extLst>
              <a:ext uri="{FF2B5EF4-FFF2-40B4-BE49-F238E27FC236}">
                <a16:creationId xmlns:a16="http://schemas.microsoft.com/office/drawing/2014/main" id="{2B306582-3885-4B82-851F-2C7421550FD2}"/>
              </a:ext>
            </a:extLst>
          </p:cNvPr>
          <p:cNvSpPr/>
          <p:nvPr/>
        </p:nvSpPr>
        <p:spPr>
          <a:xfrm>
            <a:off x="6993853" y="4730850"/>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Unexplained aches and pains</a:t>
            </a:r>
          </a:p>
        </p:txBody>
      </p:sp>
      <p:sp>
        <p:nvSpPr>
          <p:cNvPr id="26" name="Rectangle: Rounded Corners 25">
            <a:extLst>
              <a:ext uri="{FF2B5EF4-FFF2-40B4-BE49-F238E27FC236}">
                <a16:creationId xmlns:a16="http://schemas.microsoft.com/office/drawing/2014/main" id="{B4B021EC-7F23-4F3F-A3D6-1BBCAD4A77AE}"/>
              </a:ext>
            </a:extLst>
          </p:cNvPr>
          <p:cNvSpPr/>
          <p:nvPr/>
        </p:nvSpPr>
        <p:spPr>
          <a:xfrm>
            <a:off x="6993853" y="5091168"/>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Hopelessness</a:t>
            </a:r>
          </a:p>
        </p:txBody>
      </p:sp>
      <p:sp>
        <p:nvSpPr>
          <p:cNvPr id="28" name="Rectangle: Rounded Corners 27">
            <a:extLst>
              <a:ext uri="{FF2B5EF4-FFF2-40B4-BE49-F238E27FC236}">
                <a16:creationId xmlns:a16="http://schemas.microsoft.com/office/drawing/2014/main" id="{1D7CFBE3-6676-4DE1-B541-33301321C56C}"/>
              </a:ext>
            </a:extLst>
          </p:cNvPr>
          <p:cNvSpPr/>
          <p:nvPr/>
        </p:nvSpPr>
        <p:spPr>
          <a:xfrm>
            <a:off x="6993853" y="5451486"/>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Helplessness</a:t>
            </a:r>
          </a:p>
        </p:txBody>
      </p:sp>
      <p:sp>
        <p:nvSpPr>
          <p:cNvPr id="29" name="Rectangle: Rounded Corners 28">
            <a:extLst>
              <a:ext uri="{FF2B5EF4-FFF2-40B4-BE49-F238E27FC236}">
                <a16:creationId xmlns:a16="http://schemas.microsoft.com/office/drawing/2014/main" id="{DF0F73A7-F1B6-481A-9F30-B03DB53A5A46}"/>
              </a:ext>
            </a:extLst>
          </p:cNvPr>
          <p:cNvSpPr/>
          <p:nvPr/>
        </p:nvSpPr>
        <p:spPr>
          <a:xfrm>
            <a:off x="6993853" y="5811801"/>
            <a:ext cx="3725547" cy="307646"/>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Thoughts of death and suicide</a:t>
            </a:r>
          </a:p>
        </p:txBody>
      </p:sp>
      <p:sp>
        <p:nvSpPr>
          <p:cNvPr id="35" name="Rectangle: Rounded Corners 34">
            <a:extLst>
              <a:ext uri="{FF2B5EF4-FFF2-40B4-BE49-F238E27FC236}">
                <a16:creationId xmlns:a16="http://schemas.microsoft.com/office/drawing/2014/main" id="{BB628A48-8C7D-4D3C-925A-439F28754773}"/>
              </a:ext>
            </a:extLst>
          </p:cNvPr>
          <p:cNvSpPr/>
          <p:nvPr/>
        </p:nvSpPr>
        <p:spPr>
          <a:xfrm>
            <a:off x="1655348" y="2208628"/>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600" b="1" dirty="0">
                <a:solidFill>
                  <a:prstClr val="black"/>
                </a:solidFill>
                <a:latin typeface="Calibri" panose="020F0502020204030204"/>
                <a:sym typeface="Arial" charset="0"/>
              </a:rPr>
              <a:t>Weight change</a:t>
            </a:r>
          </a:p>
        </p:txBody>
      </p:sp>
      <p:sp>
        <p:nvSpPr>
          <p:cNvPr id="36" name="Rectangle: Rounded Corners 35">
            <a:extLst>
              <a:ext uri="{FF2B5EF4-FFF2-40B4-BE49-F238E27FC236}">
                <a16:creationId xmlns:a16="http://schemas.microsoft.com/office/drawing/2014/main" id="{F5E864AF-3116-4F95-B44E-08F5D7B470D5}"/>
              </a:ext>
            </a:extLst>
          </p:cNvPr>
          <p:cNvSpPr/>
          <p:nvPr/>
        </p:nvSpPr>
        <p:spPr>
          <a:xfrm>
            <a:off x="1655348" y="2605512"/>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Withdrawal from others</a:t>
            </a:r>
          </a:p>
        </p:txBody>
      </p:sp>
      <p:sp>
        <p:nvSpPr>
          <p:cNvPr id="37" name="Rectangle: Rounded Corners 36">
            <a:extLst>
              <a:ext uri="{FF2B5EF4-FFF2-40B4-BE49-F238E27FC236}">
                <a16:creationId xmlns:a16="http://schemas.microsoft.com/office/drawing/2014/main" id="{1E3F905F-ECDC-420B-B719-1A7E2FA73158}"/>
              </a:ext>
            </a:extLst>
          </p:cNvPr>
          <p:cNvSpPr/>
          <p:nvPr/>
        </p:nvSpPr>
        <p:spPr>
          <a:xfrm>
            <a:off x="1655348" y="3002395"/>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Irritability</a:t>
            </a:r>
          </a:p>
        </p:txBody>
      </p:sp>
      <p:sp>
        <p:nvSpPr>
          <p:cNvPr id="38" name="Rectangle: Rounded Corners 37">
            <a:extLst>
              <a:ext uri="{FF2B5EF4-FFF2-40B4-BE49-F238E27FC236}">
                <a16:creationId xmlns:a16="http://schemas.microsoft.com/office/drawing/2014/main" id="{CA8CD294-13DC-4706-9DC9-775C35B35D6C}"/>
              </a:ext>
            </a:extLst>
          </p:cNvPr>
          <p:cNvSpPr/>
          <p:nvPr/>
        </p:nvSpPr>
        <p:spPr>
          <a:xfrm>
            <a:off x="1655348" y="3399279"/>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Changes in self-care/appearance</a:t>
            </a:r>
          </a:p>
        </p:txBody>
      </p:sp>
      <p:sp>
        <p:nvSpPr>
          <p:cNvPr id="39" name="Rectangle: Rounded Corners 38">
            <a:extLst>
              <a:ext uri="{FF2B5EF4-FFF2-40B4-BE49-F238E27FC236}">
                <a16:creationId xmlns:a16="http://schemas.microsoft.com/office/drawing/2014/main" id="{2B03E3A7-7ABE-40F3-8E26-0F75D2196C8D}"/>
              </a:ext>
            </a:extLst>
          </p:cNvPr>
          <p:cNvSpPr/>
          <p:nvPr/>
        </p:nvSpPr>
        <p:spPr>
          <a:xfrm>
            <a:off x="1655348" y="3796163"/>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Personality change</a:t>
            </a:r>
          </a:p>
        </p:txBody>
      </p:sp>
      <p:sp>
        <p:nvSpPr>
          <p:cNvPr id="40" name="Rectangle: Rounded Corners 39">
            <a:extLst>
              <a:ext uri="{FF2B5EF4-FFF2-40B4-BE49-F238E27FC236}">
                <a16:creationId xmlns:a16="http://schemas.microsoft.com/office/drawing/2014/main" id="{BB63E6F0-CB94-401D-B69A-085D7CCAD87B}"/>
              </a:ext>
            </a:extLst>
          </p:cNvPr>
          <p:cNvSpPr/>
          <p:nvPr/>
        </p:nvSpPr>
        <p:spPr>
          <a:xfrm>
            <a:off x="1655348" y="4193046"/>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Tearfulness</a:t>
            </a:r>
          </a:p>
        </p:txBody>
      </p:sp>
      <p:sp>
        <p:nvSpPr>
          <p:cNvPr id="41" name="Rectangle: Rounded Corners 40">
            <a:extLst>
              <a:ext uri="{FF2B5EF4-FFF2-40B4-BE49-F238E27FC236}">
                <a16:creationId xmlns:a16="http://schemas.microsoft.com/office/drawing/2014/main" id="{D5D95A90-6C29-4B6A-ADC8-FDA2568E68FD}"/>
              </a:ext>
            </a:extLst>
          </p:cNvPr>
          <p:cNvSpPr/>
          <p:nvPr/>
        </p:nvSpPr>
        <p:spPr>
          <a:xfrm>
            <a:off x="1655348" y="4589930"/>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Indecisiveness/confusion</a:t>
            </a:r>
          </a:p>
        </p:txBody>
      </p:sp>
      <p:sp>
        <p:nvSpPr>
          <p:cNvPr id="42" name="Rectangle: Rounded Corners 41">
            <a:extLst>
              <a:ext uri="{FF2B5EF4-FFF2-40B4-BE49-F238E27FC236}">
                <a16:creationId xmlns:a16="http://schemas.microsoft.com/office/drawing/2014/main" id="{B6ECE6CF-4F7F-45D0-9D8C-80949EABD070}"/>
              </a:ext>
            </a:extLst>
          </p:cNvPr>
          <p:cNvSpPr/>
          <p:nvPr/>
        </p:nvSpPr>
        <p:spPr>
          <a:xfrm>
            <a:off x="1655348" y="4986814"/>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Increased alcohol or drug use</a:t>
            </a:r>
          </a:p>
        </p:txBody>
      </p:sp>
      <p:sp>
        <p:nvSpPr>
          <p:cNvPr id="43" name="Rectangle: Rounded Corners 42">
            <a:extLst>
              <a:ext uri="{FF2B5EF4-FFF2-40B4-BE49-F238E27FC236}">
                <a16:creationId xmlns:a16="http://schemas.microsoft.com/office/drawing/2014/main" id="{EF7C0252-6DA6-4271-81A5-575580AAC923}"/>
              </a:ext>
            </a:extLst>
          </p:cNvPr>
          <p:cNvSpPr/>
          <p:nvPr/>
        </p:nvSpPr>
        <p:spPr>
          <a:xfrm>
            <a:off x="1655348" y="5383697"/>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Having a dramatic change in mood</a:t>
            </a:r>
          </a:p>
        </p:txBody>
      </p:sp>
      <p:sp>
        <p:nvSpPr>
          <p:cNvPr id="44" name="Rectangle: Rounded Corners 43">
            <a:extLst>
              <a:ext uri="{FF2B5EF4-FFF2-40B4-BE49-F238E27FC236}">
                <a16:creationId xmlns:a16="http://schemas.microsoft.com/office/drawing/2014/main" id="{A5E19EE8-192E-4EBA-A080-C9156ECE5755}"/>
              </a:ext>
            </a:extLst>
          </p:cNvPr>
          <p:cNvSpPr/>
          <p:nvPr/>
        </p:nvSpPr>
        <p:spPr>
          <a:xfrm>
            <a:off x="1655348" y="5780581"/>
            <a:ext cx="3725547" cy="338867"/>
          </a:xfrm>
          <a:prstGeom prst="roundRect">
            <a:avLst/>
          </a:prstGeom>
          <a:solidFill>
            <a:schemeClr val="bg1"/>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600" b="1" dirty="0">
                <a:solidFill>
                  <a:prstClr val="black"/>
                </a:solidFill>
                <a:latin typeface="Calibri" panose="020F0502020204030204"/>
                <a:sym typeface="Arial" charset="0"/>
              </a:rPr>
              <a:t>Self-criticism</a:t>
            </a:r>
          </a:p>
        </p:txBody>
      </p:sp>
      <p:sp>
        <p:nvSpPr>
          <p:cNvPr id="54" name="TextBox 53">
            <a:extLst>
              <a:ext uri="{FF2B5EF4-FFF2-40B4-BE49-F238E27FC236}">
                <a16:creationId xmlns:a16="http://schemas.microsoft.com/office/drawing/2014/main" id="{69F5D2E4-07FF-4A63-A6DD-0E43D5E3FD17}"/>
              </a:ext>
            </a:extLst>
          </p:cNvPr>
          <p:cNvSpPr txBox="1"/>
          <p:nvPr/>
        </p:nvSpPr>
        <p:spPr>
          <a:xfrm>
            <a:off x="8440247" y="6492553"/>
            <a:ext cx="4277487" cy="230832"/>
          </a:xfrm>
          <a:prstGeom prst="rect">
            <a:avLst/>
          </a:prstGeom>
          <a:noFill/>
        </p:spPr>
        <p:txBody>
          <a:bodyPr wrap="square" rtlCol="0">
            <a:spAutoFit/>
          </a:bodyPr>
          <a:lstStyle/>
          <a:p>
            <a:pPr algn="ctr" fontAlgn="base">
              <a:spcBef>
                <a:spcPct val="0"/>
              </a:spcBef>
              <a:spcAft>
                <a:spcPct val="0"/>
              </a:spcAft>
              <a:defRPr/>
            </a:pPr>
            <a:r>
              <a:rPr lang="en-US" sz="900" dirty="0">
                <a:solidFill>
                  <a:schemeClr val="bg1"/>
                </a:solidFill>
                <a:latin typeface="Arial" charset="0"/>
                <a:ea typeface="ヒラギノ角ゴ Pro W3" charset="-128"/>
                <a:sym typeface="Arial" charset="0"/>
              </a:rPr>
              <a:t>©MENTAL HEALTH FIRST AID® USA 2020</a:t>
            </a:r>
          </a:p>
        </p:txBody>
      </p:sp>
    </p:spTree>
    <p:extLst>
      <p:ext uri="{BB962C8B-B14F-4D97-AF65-F5344CB8AC3E}">
        <p14:creationId xmlns:p14="http://schemas.microsoft.com/office/powerpoint/2010/main" val="13631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B5DF0-D174-4555-B374-AB97E2D8B000}"/>
              </a:ext>
            </a:extLst>
          </p:cNvPr>
          <p:cNvSpPr>
            <a:spLocks noGrp="1"/>
          </p:cNvSpPr>
          <p:nvPr>
            <p:ph type="title"/>
          </p:nvPr>
        </p:nvSpPr>
        <p:spPr>
          <a:xfrm>
            <a:off x="564874" y="2353469"/>
            <a:ext cx="11062252" cy="1325563"/>
          </a:xfrm>
        </p:spPr>
        <p:txBody>
          <a:bodyPr/>
          <a:lstStyle/>
          <a:p>
            <a:pPr algn="ctr"/>
            <a:r>
              <a:rPr lang="en-US" sz="4800" dirty="0"/>
              <a:t>Activity: Helpful vs Unhelpful Approaches</a:t>
            </a:r>
          </a:p>
        </p:txBody>
      </p:sp>
    </p:spTree>
    <p:extLst>
      <p:ext uri="{BB962C8B-B14F-4D97-AF65-F5344CB8AC3E}">
        <p14:creationId xmlns:p14="http://schemas.microsoft.com/office/powerpoint/2010/main" val="276787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3CC441-66EC-434F-90A3-658EDF27645D}"/>
              </a:ext>
            </a:extLst>
          </p:cNvPr>
          <p:cNvPicPr>
            <a:picLocks noGrp="1" noChangeAspect="1"/>
          </p:cNvPicPr>
          <p:nvPr>
            <p:ph idx="1"/>
          </p:nvPr>
        </p:nvPicPr>
        <p:blipFill>
          <a:blip r:embed="rId2"/>
          <a:stretch>
            <a:fillRect/>
          </a:stretch>
        </p:blipFill>
        <p:spPr>
          <a:xfrm>
            <a:off x="970211" y="647113"/>
            <a:ext cx="9928426" cy="5238677"/>
          </a:xfrm>
        </p:spPr>
      </p:pic>
    </p:spTree>
    <p:extLst>
      <p:ext uri="{BB962C8B-B14F-4D97-AF65-F5344CB8AC3E}">
        <p14:creationId xmlns:p14="http://schemas.microsoft.com/office/powerpoint/2010/main" val="126618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275CBB-6A2B-F347-90D4-E31E95F750B5}"/>
              </a:ext>
            </a:extLst>
          </p:cNvPr>
          <p:cNvSpPr>
            <a:spLocks noGrp="1"/>
          </p:cNvSpPr>
          <p:nvPr>
            <p:ph type="body" sz="quarter" idx="10"/>
          </p:nvPr>
        </p:nvSpPr>
        <p:spPr/>
        <p:txBody>
          <a:bodyPr/>
          <a:lstStyle/>
          <a:p>
            <a:r>
              <a:rPr lang="en-US" dirty="0"/>
              <a:t>Tips for using Zoom</a:t>
            </a:r>
          </a:p>
        </p:txBody>
      </p:sp>
      <p:sp>
        <p:nvSpPr>
          <p:cNvPr id="4" name="Text Placeholder 3">
            <a:extLst>
              <a:ext uri="{FF2B5EF4-FFF2-40B4-BE49-F238E27FC236}">
                <a16:creationId xmlns:a16="http://schemas.microsoft.com/office/drawing/2014/main" id="{0947910D-6515-654B-87E6-CE4B9A45E207}"/>
              </a:ext>
            </a:extLst>
          </p:cNvPr>
          <p:cNvSpPr>
            <a:spLocks noGrp="1"/>
          </p:cNvSpPr>
          <p:nvPr>
            <p:ph type="body" sz="quarter" idx="12"/>
          </p:nvPr>
        </p:nvSpPr>
        <p:spPr>
          <a:xfrm>
            <a:off x="1909763" y="1550395"/>
            <a:ext cx="10036815" cy="3757211"/>
          </a:xfrm>
        </p:spPr>
        <p:txBody>
          <a:bodyPr/>
          <a:lstStyle/>
          <a:p>
            <a:pPr marL="156012" indent="-156012" defTabSz="665649">
              <a:spcBef>
                <a:spcPts val="328"/>
              </a:spcBef>
              <a:buFont typeface="Arial" panose="020B0604020202020204" pitchFamily="34" charset="0"/>
              <a:buChar char="•"/>
              <a:defRPr/>
            </a:pPr>
            <a:r>
              <a:rPr lang="en-US" sz="2400" dirty="0">
                <a:solidFill>
                  <a:prstClr val="black"/>
                </a:solidFill>
                <a:ea typeface="Source Serif Pro" panose="02040603050405020204" pitchFamily="18" charset="0"/>
              </a:rPr>
              <a:t>You have joined the webinar in </a:t>
            </a:r>
            <a:r>
              <a:rPr lang="en-US" sz="2400" b="1" dirty="0">
                <a:solidFill>
                  <a:prstClr val="black"/>
                </a:solidFill>
                <a:ea typeface="Source Serif Pro" panose="02040603050405020204" pitchFamily="18" charset="0"/>
              </a:rPr>
              <a:t>listen-only mode</a:t>
            </a:r>
            <a:r>
              <a:rPr lang="en-US" sz="2400" dirty="0">
                <a:solidFill>
                  <a:prstClr val="black"/>
                </a:solidFill>
                <a:ea typeface="Source Serif Pro" panose="02040603050405020204" pitchFamily="18" charset="0"/>
              </a:rPr>
              <a:t>.</a:t>
            </a:r>
          </a:p>
          <a:p>
            <a:pPr marL="156012" indent="-156012" defTabSz="665649">
              <a:spcBef>
                <a:spcPts val="328"/>
              </a:spcBef>
              <a:buFont typeface="Arial" panose="020B0604020202020204" pitchFamily="34" charset="0"/>
              <a:buChar char="•"/>
              <a:defRPr/>
            </a:pPr>
            <a:r>
              <a:rPr lang="en-US" sz="2400" dirty="0">
                <a:solidFill>
                  <a:prstClr val="black"/>
                </a:solidFill>
                <a:ea typeface="Source Serif Pro" panose="02040603050405020204" pitchFamily="18" charset="0"/>
              </a:rPr>
              <a:t>The audio portion of this call will be </a:t>
            </a:r>
            <a:r>
              <a:rPr lang="en-US" sz="2400" b="1" dirty="0">
                <a:solidFill>
                  <a:prstClr val="black"/>
                </a:solidFill>
                <a:ea typeface="Source Serif Pro" panose="02040603050405020204" pitchFamily="18" charset="0"/>
              </a:rPr>
              <a:t>heard through your computer speakers</a:t>
            </a:r>
            <a:r>
              <a:rPr lang="en-US" sz="2400" dirty="0">
                <a:solidFill>
                  <a:prstClr val="black"/>
                </a:solidFill>
                <a:ea typeface="Source Serif Pro" panose="02040603050405020204" pitchFamily="18" charset="0"/>
              </a:rPr>
              <a:t>. </a:t>
            </a:r>
          </a:p>
          <a:p>
            <a:pPr marL="156012" indent="-156012" defTabSz="665649">
              <a:spcBef>
                <a:spcPts val="328"/>
              </a:spcBef>
              <a:buFont typeface="Arial" panose="020B0604020202020204" pitchFamily="34" charset="0"/>
              <a:buChar char="•"/>
              <a:defRPr/>
            </a:pPr>
            <a:r>
              <a:rPr lang="en-US" sz="2400" dirty="0">
                <a:solidFill>
                  <a:prstClr val="black"/>
                </a:solidFill>
                <a:ea typeface="Source Serif Pro" panose="02040603050405020204" pitchFamily="18" charset="0"/>
              </a:rPr>
              <a:t>Please make sure your speakers are on and the </a:t>
            </a:r>
            <a:r>
              <a:rPr lang="en-US" sz="2400" b="1" dirty="0">
                <a:solidFill>
                  <a:prstClr val="black"/>
                </a:solidFill>
                <a:ea typeface="Source Serif Pro" panose="02040603050405020204" pitchFamily="18" charset="0"/>
              </a:rPr>
              <a:t>volume is turned up!</a:t>
            </a:r>
          </a:p>
          <a:p>
            <a:pPr marL="156012" indent="-156012" defTabSz="665649">
              <a:spcBef>
                <a:spcPts val="328"/>
              </a:spcBef>
              <a:buFont typeface="Arial" panose="020B0604020202020204" pitchFamily="34" charset="0"/>
              <a:buChar char="•"/>
              <a:defRPr/>
            </a:pPr>
            <a:r>
              <a:rPr lang="en-US" sz="2400" dirty="0">
                <a:solidFill>
                  <a:prstClr val="black"/>
                </a:solidFill>
                <a:ea typeface="Source Serif Pro" panose="02040603050405020204" pitchFamily="18" charset="0"/>
              </a:rPr>
              <a:t>Click the microphone at the bottom of your screen for instructions </a:t>
            </a:r>
            <a:r>
              <a:rPr lang="en-US" sz="2400" b="1" dirty="0">
                <a:solidFill>
                  <a:prstClr val="black"/>
                </a:solidFill>
                <a:ea typeface="Source Serif Pro" panose="02040603050405020204" pitchFamily="18" charset="0"/>
              </a:rPr>
              <a:t>if you prefer to join by phone.</a:t>
            </a:r>
          </a:p>
          <a:p>
            <a:pPr marL="156012" indent="-156012" defTabSz="665649">
              <a:spcBef>
                <a:spcPts val="328"/>
              </a:spcBef>
              <a:buFont typeface="Arial" panose="020B0604020202020204" pitchFamily="34" charset="0"/>
              <a:buChar char="•"/>
              <a:defRPr/>
            </a:pPr>
            <a:r>
              <a:rPr lang="en-US" sz="2400" dirty="0">
                <a:solidFill>
                  <a:prstClr val="black"/>
                </a:solidFill>
                <a:ea typeface="Source Serif Pro" panose="02040603050405020204" pitchFamily="18" charset="0"/>
              </a:rPr>
              <a:t>Type all questions into the </a:t>
            </a:r>
            <a:r>
              <a:rPr lang="en-US" sz="2400" b="1" dirty="0">
                <a:solidFill>
                  <a:prstClr val="black"/>
                </a:solidFill>
                <a:ea typeface="Source Serif Pro" panose="02040603050405020204" pitchFamily="18" charset="0"/>
              </a:rPr>
              <a:t>Q&amp;A box </a:t>
            </a:r>
            <a:r>
              <a:rPr lang="en-US" sz="2400" dirty="0">
                <a:solidFill>
                  <a:prstClr val="black"/>
                </a:solidFill>
                <a:ea typeface="Source Serif Pro" panose="02040603050405020204" pitchFamily="18" charset="0"/>
              </a:rPr>
              <a:t>at the bottom of your screen. </a:t>
            </a:r>
          </a:p>
          <a:p>
            <a:pPr marL="156012" indent="-156012" defTabSz="665649">
              <a:spcBef>
                <a:spcPts val="328"/>
              </a:spcBef>
              <a:buFont typeface="Arial" panose="020B0604020202020204" pitchFamily="34" charset="0"/>
              <a:buChar char="•"/>
              <a:defRPr/>
            </a:pPr>
            <a:r>
              <a:rPr lang="en-US" sz="2400" dirty="0">
                <a:solidFill>
                  <a:srgbClr val="000000"/>
                </a:solidFill>
                <a:effectLst/>
                <a:ea typeface="Calibri" panose="020F0502020204030204" pitchFamily="34" charset="0"/>
                <a:cs typeface="Times New Roman" panose="02020603050405020304" pitchFamily="18" charset="0"/>
              </a:rPr>
              <a:t>The power point slides and recording will be uploaded in NCOA Connect web site </a:t>
            </a:r>
            <a:r>
              <a:rPr lang="en-US" sz="2400" dirty="0">
                <a:solidFill>
                  <a:srgbClr val="0070C0"/>
                </a:solidFill>
                <a:effectLst/>
                <a:ea typeface="Calibri" panose="020F0502020204030204" pitchFamily="34" charset="0"/>
                <a:cs typeface="Times New Roman" panose="02020603050405020304" pitchFamily="18" charset="0"/>
              </a:rPr>
              <a:t>(</a:t>
            </a:r>
            <a:r>
              <a:rPr lang="en-US" sz="2400" u="sng" dirty="0">
                <a:solidFill>
                  <a:srgbClr val="0070C0"/>
                </a:solidFill>
                <a:effectLs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https://connect.ncoa.org/</a:t>
            </a:r>
            <a:r>
              <a:rPr lang="en-US" sz="2400" dirty="0">
                <a:solidFill>
                  <a:srgbClr val="0070C0"/>
                </a:solidFill>
                <a:effectLst/>
                <a:ea typeface="Calibri" panose="020F0502020204030204" pitchFamily="34" charset="0"/>
                <a:cs typeface="Times New Roman" panose="02020603050405020304" pitchFamily="18" charset="0"/>
              </a:rPr>
              <a:t>) </a:t>
            </a:r>
            <a:r>
              <a:rPr lang="en-US" sz="2400" dirty="0">
                <a:solidFill>
                  <a:srgbClr val="000000"/>
                </a:solidFill>
                <a:effectLst/>
                <a:ea typeface="Calibri" panose="020F0502020204030204" pitchFamily="34" charset="0"/>
                <a:cs typeface="Times New Roman" panose="02020603050405020304" pitchFamily="18" charset="0"/>
              </a:rPr>
              <a:t>in a few days.</a:t>
            </a:r>
          </a:p>
          <a:p>
            <a:pPr marL="156012" indent="-156012" defTabSz="665649">
              <a:spcBef>
                <a:spcPts val="328"/>
              </a:spcBef>
              <a:buFont typeface="Arial" panose="020B0604020202020204" pitchFamily="34" charset="0"/>
              <a:buChar char="•"/>
              <a:defRPr/>
            </a:pPr>
            <a:endParaRPr lang="en-US" sz="2400" dirty="0">
              <a:solidFill>
                <a:prstClr val="black"/>
              </a:solidFill>
              <a:ea typeface="Source Serif Pro" panose="02040603050405020204" pitchFamily="18" charset="0"/>
            </a:endParaRPr>
          </a:p>
        </p:txBody>
      </p:sp>
      <p:pic>
        <p:nvPicPr>
          <p:cNvPr id="7" name="Picture 6">
            <a:extLst>
              <a:ext uri="{FF2B5EF4-FFF2-40B4-BE49-F238E27FC236}">
                <a16:creationId xmlns:a16="http://schemas.microsoft.com/office/drawing/2014/main" id="{5B6FB6D5-2C0C-4B3C-AC52-515BD24EB2C6}"/>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9571" y="5591474"/>
            <a:ext cx="1879727" cy="1028959"/>
          </a:xfrm>
          <a:prstGeom prst="rect">
            <a:avLst/>
          </a:prstGeom>
          <a:noFill/>
          <a:ln>
            <a:noFill/>
          </a:ln>
        </p:spPr>
      </p:pic>
    </p:spTree>
    <p:extLst>
      <p:ext uri="{BB962C8B-B14F-4D97-AF65-F5344CB8AC3E}">
        <p14:creationId xmlns:p14="http://schemas.microsoft.com/office/powerpoint/2010/main" val="2727622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8A0B-64A6-4C9A-9D47-ACF6AB3188EC}"/>
              </a:ext>
            </a:extLst>
          </p:cNvPr>
          <p:cNvSpPr>
            <a:spLocks noGrp="1"/>
          </p:cNvSpPr>
          <p:nvPr>
            <p:ph type="title"/>
          </p:nvPr>
        </p:nvSpPr>
        <p:spPr/>
        <p:txBody>
          <a:bodyPr/>
          <a:lstStyle/>
          <a:p>
            <a:r>
              <a:rPr lang="en-US" dirty="0"/>
              <a:t>Tips to Get Started</a:t>
            </a:r>
          </a:p>
        </p:txBody>
      </p:sp>
      <p:sp>
        <p:nvSpPr>
          <p:cNvPr id="3" name="Content Placeholder 2">
            <a:extLst>
              <a:ext uri="{FF2B5EF4-FFF2-40B4-BE49-F238E27FC236}">
                <a16:creationId xmlns:a16="http://schemas.microsoft.com/office/drawing/2014/main" id="{539C65AB-7F56-45F4-822F-7B1228F34D32}"/>
              </a:ext>
            </a:extLst>
          </p:cNvPr>
          <p:cNvSpPr>
            <a:spLocks noGrp="1"/>
          </p:cNvSpPr>
          <p:nvPr>
            <p:ph idx="1"/>
          </p:nvPr>
        </p:nvSpPr>
        <p:spPr>
          <a:xfrm>
            <a:off x="564874" y="1655497"/>
            <a:ext cx="11062252" cy="620120"/>
          </a:xfrm>
        </p:spPr>
        <p:txBody>
          <a:bodyPr/>
          <a:lstStyle/>
          <a:p>
            <a:r>
              <a:rPr lang="en-US" dirty="0"/>
              <a:t>Use this guidance from the MFHA curriculum about what is and isn’t supportive when trying to talk to someone who may be struggling. The key is to treat others with </a:t>
            </a:r>
            <a:r>
              <a:rPr lang="en-US" b="1" dirty="0"/>
              <a:t>dignity, respect, acceptance, and consistent emotional support</a:t>
            </a:r>
            <a:r>
              <a:rPr lang="en-US" dirty="0"/>
              <a:t>.</a:t>
            </a:r>
          </a:p>
        </p:txBody>
      </p:sp>
      <p:sp>
        <p:nvSpPr>
          <p:cNvPr id="4" name="Rectangle: Rounded Corners 3">
            <a:extLst>
              <a:ext uri="{FF2B5EF4-FFF2-40B4-BE49-F238E27FC236}">
                <a16:creationId xmlns:a16="http://schemas.microsoft.com/office/drawing/2014/main" id="{028E8C16-1A3C-41BA-8ACE-6A480F87737E}"/>
              </a:ext>
            </a:extLst>
          </p:cNvPr>
          <p:cNvSpPr/>
          <p:nvPr/>
        </p:nvSpPr>
        <p:spPr>
          <a:xfrm>
            <a:off x="884361" y="2721031"/>
            <a:ext cx="4998644" cy="3175294"/>
          </a:xfrm>
          <a:prstGeom prst="roundRect">
            <a:avLst/>
          </a:prstGeom>
          <a:solidFill>
            <a:schemeClr val="bg1"/>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0D3BEE05-6D23-4D83-87D3-7AC6F261C2B0}"/>
              </a:ext>
            </a:extLst>
          </p:cNvPr>
          <p:cNvSpPr/>
          <p:nvPr/>
        </p:nvSpPr>
        <p:spPr>
          <a:xfrm>
            <a:off x="6308995" y="2721031"/>
            <a:ext cx="4998644" cy="3175294"/>
          </a:xfrm>
          <a:prstGeom prst="roundRect">
            <a:avLst/>
          </a:prstGeom>
          <a:solidFill>
            <a:schemeClr val="bg1"/>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5ACAC54C-CA98-4A64-94D5-A366572E0775}"/>
              </a:ext>
            </a:extLst>
          </p:cNvPr>
          <p:cNvSpPr txBox="1">
            <a:spLocks/>
          </p:cNvSpPr>
          <p:nvPr/>
        </p:nvSpPr>
        <p:spPr>
          <a:xfrm>
            <a:off x="2417481" y="2808459"/>
            <a:ext cx="1932408" cy="5654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rgbClr val="EA5E29"/>
                </a:solidFill>
              </a:rPr>
              <a:t>SAY THIS</a:t>
            </a:r>
            <a:endParaRPr lang="en-US" sz="2400" dirty="0">
              <a:solidFill>
                <a:srgbClr val="EA5E29"/>
              </a:solidFill>
            </a:endParaRPr>
          </a:p>
        </p:txBody>
      </p:sp>
      <p:sp>
        <p:nvSpPr>
          <p:cNvPr id="7" name="Content Placeholder 2">
            <a:extLst>
              <a:ext uri="{FF2B5EF4-FFF2-40B4-BE49-F238E27FC236}">
                <a16:creationId xmlns:a16="http://schemas.microsoft.com/office/drawing/2014/main" id="{C72D51DD-6102-477C-8915-CCD185D758FD}"/>
              </a:ext>
            </a:extLst>
          </p:cNvPr>
          <p:cNvSpPr txBox="1">
            <a:spLocks/>
          </p:cNvSpPr>
          <p:nvPr/>
        </p:nvSpPr>
        <p:spPr>
          <a:xfrm>
            <a:off x="1142852" y="3424275"/>
            <a:ext cx="4481666" cy="29234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EA5E29"/>
              </a:buClr>
              <a:buFont typeface="Wingdings" panose="05000000000000000000" pitchFamily="2" charset="2"/>
              <a:buChar char="§"/>
            </a:pPr>
            <a:r>
              <a:rPr lang="en-US" dirty="0"/>
              <a:t>“Are you okay?”</a:t>
            </a:r>
          </a:p>
          <a:p>
            <a:pPr marL="342900" indent="-342900">
              <a:buClr>
                <a:srgbClr val="EA5E29"/>
              </a:buClr>
              <a:buFont typeface="Wingdings" panose="05000000000000000000" pitchFamily="2" charset="2"/>
              <a:buChar char="§"/>
            </a:pPr>
            <a:r>
              <a:rPr lang="en-US" dirty="0"/>
              <a:t>“Are you thinking about suicide?”</a:t>
            </a:r>
          </a:p>
          <a:p>
            <a:pPr marL="342900" indent="-342900">
              <a:buClr>
                <a:srgbClr val="EA5E29"/>
              </a:buClr>
              <a:buFont typeface="Wingdings" panose="05000000000000000000" pitchFamily="2" charset="2"/>
              <a:buChar char="§"/>
            </a:pPr>
            <a:r>
              <a:rPr lang="en-US" dirty="0"/>
              <a:t>“I’ve noticed that…”</a:t>
            </a:r>
          </a:p>
          <a:p>
            <a:pPr marL="342900" indent="-342900">
              <a:buClr>
                <a:srgbClr val="EA5E29"/>
              </a:buClr>
              <a:buFont typeface="Wingdings" panose="05000000000000000000" pitchFamily="2" charset="2"/>
              <a:buChar char="§"/>
            </a:pPr>
            <a:r>
              <a:rPr lang="en-US" dirty="0"/>
              <a:t>“How are you, really?”</a:t>
            </a:r>
          </a:p>
          <a:p>
            <a:pPr marL="342900" indent="-342900">
              <a:buClr>
                <a:srgbClr val="EA5E29"/>
              </a:buClr>
              <a:buFont typeface="Wingdings" panose="05000000000000000000" pitchFamily="2" charset="2"/>
              <a:buChar char="§"/>
            </a:pPr>
            <a:r>
              <a:rPr lang="en-US" dirty="0"/>
              <a:t>“Do you want to take a walk?”</a:t>
            </a:r>
          </a:p>
          <a:p>
            <a:pPr marL="342900" indent="-342900">
              <a:buClr>
                <a:srgbClr val="EA5E29"/>
              </a:buClr>
              <a:buFont typeface="Wingdings" panose="05000000000000000000" pitchFamily="2" charset="2"/>
              <a:buChar char="§"/>
            </a:pPr>
            <a:endParaRPr lang="en-US" dirty="0"/>
          </a:p>
        </p:txBody>
      </p:sp>
      <p:sp>
        <p:nvSpPr>
          <p:cNvPr id="10" name="Content Placeholder 2">
            <a:extLst>
              <a:ext uri="{FF2B5EF4-FFF2-40B4-BE49-F238E27FC236}">
                <a16:creationId xmlns:a16="http://schemas.microsoft.com/office/drawing/2014/main" id="{E449C7FB-5FAD-47EA-B038-DD8D7E580DDA}"/>
              </a:ext>
            </a:extLst>
          </p:cNvPr>
          <p:cNvSpPr txBox="1">
            <a:spLocks/>
          </p:cNvSpPr>
          <p:nvPr/>
        </p:nvSpPr>
        <p:spPr>
          <a:xfrm>
            <a:off x="7842113" y="2808458"/>
            <a:ext cx="1932408" cy="5654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rgbClr val="EA5E29"/>
                </a:solidFill>
              </a:rPr>
              <a:t>NOT THAT</a:t>
            </a:r>
            <a:endParaRPr lang="en-US" sz="2400" dirty="0">
              <a:solidFill>
                <a:srgbClr val="EA5E29"/>
              </a:solidFill>
            </a:endParaRPr>
          </a:p>
        </p:txBody>
      </p:sp>
      <p:sp>
        <p:nvSpPr>
          <p:cNvPr id="11" name="Content Placeholder 2">
            <a:extLst>
              <a:ext uri="{FF2B5EF4-FFF2-40B4-BE49-F238E27FC236}">
                <a16:creationId xmlns:a16="http://schemas.microsoft.com/office/drawing/2014/main" id="{B83DCFCD-317F-4AB2-A470-606C6B50428E}"/>
              </a:ext>
            </a:extLst>
          </p:cNvPr>
          <p:cNvSpPr txBox="1">
            <a:spLocks/>
          </p:cNvSpPr>
          <p:nvPr/>
        </p:nvSpPr>
        <p:spPr>
          <a:xfrm>
            <a:off x="6567484" y="3293104"/>
            <a:ext cx="4481666" cy="23083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EA5E29"/>
              </a:buClr>
              <a:buFont typeface="Wingdings" panose="05000000000000000000" pitchFamily="2" charset="2"/>
              <a:buChar char="§"/>
            </a:pPr>
            <a:r>
              <a:rPr lang="en-US" dirty="0"/>
              <a:t>“Snap out of it”</a:t>
            </a:r>
          </a:p>
          <a:p>
            <a:pPr marL="342900" indent="-342900">
              <a:buClr>
                <a:srgbClr val="EA5E29"/>
              </a:buClr>
              <a:buFont typeface="Wingdings" panose="05000000000000000000" pitchFamily="2" charset="2"/>
              <a:buChar char="§"/>
            </a:pPr>
            <a:r>
              <a:rPr lang="en-US" dirty="0"/>
              <a:t>“Get over it”</a:t>
            </a:r>
          </a:p>
          <a:p>
            <a:pPr marL="342900" indent="-342900">
              <a:buClr>
                <a:srgbClr val="EA5E29"/>
              </a:buClr>
              <a:buFont typeface="Wingdings" panose="05000000000000000000" pitchFamily="2" charset="2"/>
              <a:buChar char="§"/>
            </a:pPr>
            <a:r>
              <a:rPr lang="en-US" dirty="0"/>
              <a:t>“Smile”</a:t>
            </a:r>
          </a:p>
          <a:p>
            <a:pPr marL="342900" indent="-342900">
              <a:buClr>
                <a:srgbClr val="EA5E29"/>
              </a:buClr>
              <a:buFont typeface="Wingdings" panose="05000000000000000000" pitchFamily="2" charset="2"/>
              <a:buChar char="§"/>
            </a:pPr>
            <a:r>
              <a:rPr lang="en-US" dirty="0"/>
              <a:t>“Lighten up”</a:t>
            </a:r>
          </a:p>
          <a:p>
            <a:pPr marL="342900" indent="-342900">
              <a:buClr>
                <a:srgbClr val="EA5E29"/>
              </a:buClr>
              <a:buFont typeface="Wingdings" panose="05000000000000000000" pitchFamily="2" charset="2"/>
              <a:buChar char="§"/>
            </a:pPr>
            <a:r>
              <a:rPr lang="en-US" dirty="0"/>
              <a:t>“You don’t seem that bad”</a:t>
            </a:r>
          </a:p>
          <a:p>
            <a:pPr marL="342900" indent="-342900">
              <a:buClr>
                <a:srgbClr val="EA5E29"/>
              </a:buClr>
              <a:buFont typeface="Wingdings" panose="05000000000000000000" pitchFamily="2" charset="2"/>
              <a:buChar char="§"/>
            </a:pPr>
            <a:r>
              <a:rPr lang="en-US" dirty="0"/>
              <a:t>“Get your act together”</a:t>
            </a:r>
          </a:p>
          <a:p>
            <a:pPr marL="342900" indent="-342900">
              <a:buClr>
                <a:srgbClr val="EA5E29"/>
              </a:buClr>
              <a:buFont typeface="Wingdings" panose="05000000000000000000" pitchFamily="2" charset="2"/>
              <a:buChar char="§"/>
            </a:pPr>
            <a:endParaRPr lang="en-US" dirty="0"/>
          </a:p>
        </p:txBody>
      </p:sp>
    </p:spTree>
    <p:extLst>
      <p:ext uri="{BB962C8B-B14F-4D97-AF65-F5344CB8AC3E}">
        <p14:creationId xmlns:p14="http://schemas.microsoft.com/office/powerpoint/2010/main" val="3961769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43E5-68B4-444A-9401-6372A538F0F6}"/>
              </a:ext>
            </a:extLst>
          </p:cNvPr>
          <p:cNvSpPr>
            <a:spLocks noGrp="1"/>
          </p:cNvSpPr>
          <p:nvPr>
            <p:ph type="title"/>
          </p:nvPr>
        </p:nvSpPr>
        <p:spPr>
          <a:xfrm>
            <a:off x="283567" y="259337"/>
            <a:ext cx="6196500" cy="667624"/>
          </a:xfrm>
        </p:spPr>
        <p:txBody>
          <a:bodyPr/>
          <a:lstStyle/>
          <a:p>
            <a:r>
              <a:rPr lang="en-US" sz="4000" b="1" dirty="0">
                <a:latin typeface="Open Sans" panose="020B0606030504020204"/>
              </a:rPr>
              <a:t>Curricula Options</a:t>
            </a:r>
          </a:p>
        </p:txBody>
      </p:sp>
      <p:sp>
        <p:nvSpPr>
          <p:cNvPr id="6" name="Content Placeholder 7">
            <a:extLst>
              <a:ext uri="{FF2B5EF4-FFF2-40B4-BE49-F238E27FC236}">
                <a16:creationId xmlns:a16="http://schemas.microsoft.com/office/drawing/2014/main" id="{0DA9110C-A544-428D-B7E9-D08D177F3C1A}"/>
              </a:ext>
            </a:extLst>
          </p:cNvPr>
          <p:cNvSpPr>
            <a:spLocks noGrp="1"/>
          </p:cNvSpPr>
          <p:nvPr>
            <p:ph idx="1"/>
          </p:nvPr>
        </p:nvSpPr>
        <p:spPr>
          <a:xfrm>
            <a:off x="845207" y="1942470"/>
            <a:ext cx="4377330" cy="1246190"/>
          </a:xfrm>
        </p:spPr>
        <p:txBody>
          <a:bodyPr>
            <a:normAutofit lnSpcReduction="10000"/>
          </a:bodyPr>
          <a:lstStyle/>
          <a:p>
            <a:pPr>
              <a:buClr>
                <a:srgbClr val="0050A0"/>
              </a:buClr>
              <a:buFont typeface="Wingdings" panose="05000000000000000000" pitchFamily="2" charset="2"/>
              <a:buChar char="§"/>
            </a:pPr>
            <a:r>
              <a:rPr lang="en-US" sz="2200" b="1"/>
              <a:t>Adult </a:t>
            </a:r>
            <a:r>
              <a:rPr lang="en-US" sz="2200"/>
              <a:t>Mental Health First Aid </a:t>
            </a:r>
          </a:p>
          <a:p>
            <a:pPr>
              <a:buClr>
                <a:srgbClr val="0050A0"/>
              </a:buClr>
              <a:buFont typeface="Wingdings" panose="05000000000000000000" pitchFamily="2" charset="2"/>
              <a:buChar char="§"/>
            </a:pPr>
            <a:r>
              <a:rPr lang="en-US" sz="2200" b="1"/>
              <a:t>Youth</a:t>
            </a:r>
            <a:r>
              <a:rPr lang="en-US" sz="2200"/>
              <a:t> Mental Health First Aid</a:t>
            </a:r>
          </a:p>
          <a:p>
            <a:pPr>
              <a:buClr>
                <a:srgbClr val="0050A0"/>
              </a:buClr>
              <a:buFont typeface="Wingdings" panose="05000000000000000000" pitchFamily="2" charset="2"/>
              <a:buChar char="§"/>
            </a:pPr>
            <a:r>
              <a:rPr lang="en-US" sz="2200" b="1"/>
              <a:t>Teen</a:t>
            </a:r>
            <a:r>
              <a:rPr lang="en-US" sz="2200"/>
              <a:t> Mental Health First Aid</a:t>
            </a:r>
          </a:p>
        </p:txBody>
      </p:sp>
      <p:sp>
        <p:nvSpPr>
          <p:cNvPr id="22" name="TextBox 21">
            <a:extLst>
              <a:ext uri="{FF2B5EF4-FFF2-40B4-BE49-F238E27FC236}">
                <a16:creationId xmlns:a16="http://schemas.microsoft.com/office/drawing/2014/main" id="{4CD3CDBB-0344-49CA-93CB-63219E621FC6}"/>
              </a:ext>
            </a:extLst>
          </p:cNvPr>
          <p:cNvSpPr txBox="1"/>
          <p:nvPr/>
        </p:nvSpPr>
        <p:spPr>
          <a:xfrm>
            <a:off x="841037" y="1489409"/>
            <a:ext cx="4572000" cy="461665"/>
          </a:xfrm>
          <a:prstGeom prst="rect">
            <a:avLst/>
          </a:prstGeom>
          <a:noFill/>
        </p:spPr>
        <p:txBody>
          <a:bodyPr wrap="square">
            <a:spAutoFit/>
          </a:bodyPr>
          <a:lstStyle/>
          <a:p>
            <a:r>
              <a:rPr lang="en-US" sz="2400" b="1" dirty="0">
                <a:solidFill>
                  <a:srgbClr val="EA5E29"/>
                </a:solidFill>
                <a:latin typeface="Open Sans" panose="020B0606030504020204" pitchFamily="34" charset="0"/>
              </a:rPr>
              <a:t>CURRICULA</a:t>
            </a:r>
            <a:endParaRPr lang="en-US" b="1" dirty="0">
              <a:solidFill>
                <a:srgbClr val="EA5E29"/>
              </a:solidFill>
            </a:endParaRPr>
          </a:p>
        </p:txBody>
      </p:sp>
      <p:sp>
        <p:nvSpPr>
          <p:cNvPr id="3" name="TextBox 2">
            <a:extLst>
              <a:ext uri="{FF2B5EF4-FFF2-40B4-BE49-F238E27FC236}">
                <a16:creationId xmlns:a16="http://schemas.microsoft.com/office/drawing/2014/main" id="{3824A138-4EEA-4BFE-9347-D100D85C71AD}"/>
              </a:ext>
            </a:extLst>
          </p:cNvPr>
          <p:cNvSpPr txBox="1"/>
          <p:nvPr/>
        </p:nvSpPr>
        <p:spPr>
          <a:xfrm>
            <a:off x="5233043" y="1969702"/>
            <a:ext cx="5376360" cy="400110"/>
          </a:xfrm>
          <a:prstGeom prst="rect">
            <a:avLst/>
          </a:prstGeom>
          <a:noFill/>
        </p:spPr>
        <p:txBody>
          <a:bodyPr wrap="square" rtlCol="0">
            <a:spAutoFit/>
          </a:bodyPr>
          <a:lstStyle/>
          <a:p>
            <a:r>
              <a:rPr lang="en-US" sz="2000" dirty="0">
                <a:solidFill>
                  <a:srgbClr val="034EA2"/>
                </a:solidFill>
              </a:rPr>
              <a:t>18+ 			</a:t>
            </a:r>
            <a:r>
              <a:rPr lang="en-US" sz="1400" dirty="0">
                <a:solidFill>
                  <a:schemeClr val="tx1">
                    <a:lumMod val="75000"/>
                    <a:lumOff val="25000"/>
                  </a:schemeClr>
                </a:solidFill>
                <a:latin typeface="Open Sans" panose="020B0606030504020204"/>
              </a:rPr>
              <a:t>ENGLISH and SPANISH</a:t>
            </a:r>
            <a:endParaRPr lang="en-US" sz="2000" dirty="0">
              <a:solidFill>
                <a:schemeClr val="tx1">
                  <a:lumMod val="75000"/>
                  <a:lumOff val="25000"/>
                </a:schemeClr>
              </a:solidFill>
              <a:latin typeface="Open Sans" panose="020B0606030504020204"/>
            </a:endParaRPr>
          </a:p>
        </p:txBody>
      </p:sp>
      <p:sp>
        <p:nvSpPr>
          <p:cNvPr id="4" name="TextBox 3">
            <a:extLst>
              <a:ext uri="{FF2B5EF4-FFF2-40B4-BE49-F238E27FC236}">
                <a16:creationId xmlns:a16="http://schemas.microsoft.com/office/drawing/2014/main" id="{7B808E3B-B04D-42E0-9D92-AA5AF10E4A77}"/>
              </a:ext>
            </a:extLst>
          </p:cNvPr>
          <p:cNvSpPr txBox="1"/>
          <p:nvPr/>
        </p:nvSpPr>
        <p:spPr>
          <a:xfrm>
            <a:off x="5222537" y="2295329"/>
            <a:ext cx="5473572" cy="400110"/>
          </a:xfrm>
          <a:prstGeom prst="rect">
            <a:avLst/>
          </a:prstGeom>
          <a:noFill/>
        </p:spPr>
        <p:txBody>
          <a:bodyPr wrap="square" rtlCol="0">
            <a:spAutoFit/>
          </a:bodyPr>
          <a:lstStyle/>
          <a:p>
            <a:r>
              <a:rPr lang="en-US" sz="2000" dirty="0">
                <a:solidFill>
                  <a:srgbClr val="034EA2"/>
                </a:solidFill>
              </a:rPr>
              <a:t>Adults </a:t>
            </a:r>
            <a:r>
              <a:rPr lang="en-US" sz="2000" dirty="0">
                <a:solidFill>
                  <a:srgbClr val="034EA2"/>
                </a:solidFill>
                <a:sym typeface="Wingdings" panose="05000000000000000000" pitchFamily="2" charset="2"/>
              </a:rPr>
              <a:t> </a:t>
            </a:r>
            <a:r>
              <a:rPr lang="en-US" sz="2000" dirty="0">
                <a:solidFill>
                  <a:srgbClr val="034EA2"/>
                </a:solidFill>
              </a:rPr>
              <a:t>K-12 	</a:t>
            </a: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schemeClr val="tx1">
                    <a:lumMod val="75000"/>
                    <a:lumOff val="25000"/>
                  </a:schemeClr>
                </a:solidFill>
                <a:effectLst/>
                <a:uLnTx/>
                <a:uFillTx/>
                <a:latin typeface="Open Sans" panose="020B0606030504020204"/>
              </a:rPr>
              <a:t>ENGLISH and SPANISH</a:t>
            </a:r>
            <a:endParaRPr lang="en-US" sz="2000" dirty="0">
              <a:solidFill>
                <a:schemeClr val="tx1">
                  <a:lumMod val="75000"/>
                  <a:lumOff val="25000"/>
                </a:schemeClr>
              </a:solidFill>
              <a:latin typeface="Open Sans" panose="020B0606030504020204"/>
            </a:endParaRPr>
          </a:p>
        </p:txBody>
      </p:sp>
      <p:sp>
        <p:nvSpPr>
          <p:cNvPr id="5" name="TextBox 4">
            <a:extLst>
              <a:ext uri="{FF2B5EF4-FFF2-40B4-BE49-F238E27FC236}">
                <a16:creationId xmlns:a16="http://schemas.microsoft.com/office/drawing/2014/main" id="{9D3F0AE9-00DA-4D59-9150-E2D6ED36EDD6}"/>
              </a:ext>
            </a:extLst>
          </p:cNvPr>
          <p:cNvSpPr txBox="1"/>
          <p:nvPr/>
        </p:nvSpPr>
        <p:spPr>
          <a:xfrm>
            <a:off x="5225126" y="2698559"/>
            <a:ext cx="4209029" cy="400110"/>
          </a:xfrm>
          <a:prstGeom prst="rect">
            <a:avLst/>
          </a:prstGeom>
          <a:noFill/>
        </p:spPr>
        <p:txBody>
          <a:bodyPr wrap="square" rtlCol="0">
            <a:spAutoFit/>
          </a:bodyPr>
          <a:lstStyle/>
          <a:p>
            <a:r>
              <a:rPr lang="en-US" sz="2000" dirty="0">
                <a:solidFill>
                  <a:srgbClr val="034EA2"/>
                </a:solidFill>
              </a:rPr>
              <a:t>Teens </a:t>
            </a:r>
            <a:r>
              <a:rPr lang="en-US" sz="2000" dirty="0">
                <a:solidFill>
                  <a:srgbClr val="034EA2"/>
                </a:solidFill>
                <a:sym typeface="Wingdings" panose="05000000000000000000" pitchFamily="2" charset="2"/>
              </a:rPr>
              <a:t> Grades 10</a:t>
            </a:r>
            <a:r>
              <a:rPr lang="en-US" sz="2000" dirty="0">
                <a:solidFill>
                  <a:srgbClr val="034EA2"/>
                </a:solidFill>
              </a:rPr>
              <a:t>-12 </a:t>
            </a:r>
          </a:p>
        </p:txBody>
      </p:sp>
      <p:sp>
        <p:nvSpPr>
          <p:cNvPr id="14" name="Content Placeholder 7">
            <a:extLst>
              <a:ext uri="{FF2B5EF4-FFF2-40B4-BE49-F238E27FC236}">
                <a16:creationId xmlns:a16="http://schemas.microsoft.com/office/drawing/2014/main" id="{D1EB39DC-2620-4E6B-BAE4-8EA840EAE02B}"/>
              </a:ext>
            </a:extLst>
          </p:cNvPr>
          <p:cNvSpPr txBox="1">
            <a:spLocks/>
          </p:cNvSpPr>
          <p:nvPr/>
        </p:nvSpPr>
        <p:spPr bwMode="auto">
          <a:xfrm>
            <a:off x="850186" y="4158387"/>
            <a:ext cx="3979391" cy="1200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
                <a:srgbClr val="0050A0"/>
              </a:buClr>
              <a:buFont typeface="Wingdings" panose="05000000000000000000" pitchFamily="2" charset="2"/>
              <a:buChar char="§"/>
            </a:pPr>
            <a:r>
              <a:rPr lang="en-US" sz="2400" b="1"/>
              <a:t>In-Person*</a:t>
            </a:r>
          </a:p>
          <a:p>
            <a:pPr>
              <a:buClr>
                <a:srgbClr val="0050A0"/>
              </a:buClr>
              <a:buFont typeface="Wingdings" panose="05000000000000000000" pitchFamily="2" charset="2"/>
              <a:buChar char="§"/>
            </a:pPr>
            <a:r>
              <a:rPr lang="en-US" sz="2400" b="1"/>
              <a:t>Virtual</a:t>
            </a:r>
          </a:p>
          <a:p>
            <a:pPr>
              <a:buClr>
                <a:srgbClr val="0050A0"/>
              </a:buClr>
              <a:buFont typeface="Wingdings" panose="05000000000000000000" pitchFamily="2" charset="2"/>
              <a:buChar char="§"/>
            </a:pPr>
            <a:r>
              <a:rPr lang="en-US" sz="2400" b="1"/>
              <a:t>Blended</a:t>
            </a:r>
          </a:p>
        </p:txBody>
      </p:sp>
      <p:sp>
        <p:nvSpPr>
          <p:cNvPr id="18" name="TextBox 17">
            <a:extLst>
              <a:ext uri="{FF2B5EF4-FFF2-40B4-BE49-F238E27FC236}">
                <a16:creationId xmlns:a16="http://schemas.microsoft.com/office/drawing/2014/main" id="{5EC95C52-65B6-4935-A323-C1C2A926B955}"/>
              </a:ext>
            </a:extLst>
          </p:cNvPr>
          <p:cNvSpPr txBox="1"/>
          <p:nvPr/>
        </p:nvSpPr>
        <p:spPr>
          <a:xfrm>
            <a:off x="765994" y="3666680"/>
            <a:ext cx="6188958" cy="461665"/>
          </a:xfrm>
          <a:prstGeom prst="rect">
            <a:avLst/>
          </a:prstGeom>
          <a:noFill/>
        </p:spPr>
        <p:txBody>
          <a:bodyPr wrap="square">
            <a:spAutoFit/>
          </a:bodyPr>
          <a:lstStyle/>
          <a:p>
            <a:r>
              <a:rPr lang="en-US" sz="2400" b="1" dirty="0">
                <a:solidFill>
                  <a:srgbClr val="EA5E29"/>
                </a:solidFill>
                <a:latin typeface="Open Sans" panose="020B0606030504020204" pitchFamily="34" charset="0"/>
              </a:rPr>
              <a:t>MHFA DELIVERY PATHWAYS</a:t>
            </a:r>
            <a:endParaRPr lang="en-US" b="1" dirty="0">
              <a:solidFill>
                <a:srgbClr val="EA5E29"/>
              </a:solidFill>
            </a:endParaRPr>
          </a:p>
        </p:txBody>
      </p:sp>
      <p:sp>
        <p:nvSpPr>
          <p:cNvPr id="19" name="TextBox 18">
            <a:extLst>
              <a:ext uri="{FF2B5EF4-FFF2-40B4-BE49-F238E27FC236}">
                <a16:creationId xmlns:a16="http://schemas.microsoft.com/office/drawing/2014/main" id="{752C2E3D-B172-4FE2-A772-43C1D1AA8369}"/>
              </a:ext>
            </a:extLst>
          </p:cNvPr>
          <p:cNvSpPr txBox="1"/>
          <p:nvPr/>
        </p:nvSpPr>
        <p:spPr>
          <a:xfrm>
            <a:off x="3092754" y="4186710"/>
            <a:ext cx="1805247" cy="400110"/>
          </a:xfrm>
          <a:prstGeom prst="rect">
            <a:avLst/>
          </a:prstGeom>
          <a:noFill/>
        </p:spPr>
        <p:txBody>
          <a:bodyPr wrap="square" rtlCol="0">
            <a:spAutoFit/>
          </a:bodyPr>
          <a:lstStyle/>
          <a:p>
            <a:r>
              <a:rPr lang="en-US" sz="2000">
                <a:solidFill>
                  <a:srgbClr val="034EA2"/>
                </a:solidFill>
              </a:rPr>
              <a:t>6.5-8 hours</a:t>
            </a:r>
          </a:p>
        </p:txBody>
      </p:sp>
      <p:sp>
        <p:nvSpPr>
          <p:cNvPr id="20" name="TextBox 19">
            <a:extLst>
              <a:ext uri="{FF2B5EF4-FFF2-40B4-BE49-F238E27FC236}">
                <a16:creationId xmlns:a16="http://schemas.microsoft.com/office/drawing/2014/main" id="{C04EBCB7-1058-434B-8E35-FEE027B2FD97}"/>
              </a:ext>
            </a:extLst>
          </p:cNvPr>
          <p:cNvSpPr txBox="1"/>
          <p:nvPr/>
        </p:nvSpPr>
        <p:spPr>
          <a:xfrm>
            <a:off x="3092754" y="4606365"/>
            <a:ext cx="5496363" cy="400110"/>
          </a:xfrm>
          <a:prstGeom prst="rect">
            <a:avLst/>
          </a:prstGeom>
          <a:noFill/>
        </p:spPr>
        <p:txBody>
          <a:bodyPr wrap="square" rtlCol="0">
            <a:spAutoFit/>
          </a:bodyPr>
          <a:lstStyle/>
          <a:p>
            <a:r>
              <a:rPr lang="en-US" sz="2000">
                <a:solidFill>
                  <a:srgbClr val="034EA2"/>
                </a:solidFill>
              </a:rPr>
              <a:t>2 hours self-paced + 6 hours video conference</a:t>
            </a:r>
          </a:p>
        </p:txBody>
      </p:sp>
      <p:sp>
        <p:nvSpPr>
          <p:cNvPr id="23" name="TextBox 22">
            <a:extLst>
              <a:ext uri="{FF2B5EF4-FFF2-40B4-BE49-F238E27FC236}">
                <a16:creationId xmlns:a16="http://schemas.microsoft.com/office/drawing/2014/main" id="{900A01CE-A958-44EC-B77C-84BECB3C17B4}"/>
              </a:ext>
            </a:extLst>
          </p:cNvPr>
          <p:cNvSpPr txBox="1"/>
          <p:nvPr/>
        </p:nvSpPr>
        <p:spPr>
          <a:xfrm>
            <a:off x="3092754" y="5056536"/>
            <a:ext cx="4260741" cy="400110"/>
          </a:xfrm>
          <a:prstGeom prst="rect">
            <a:avLst/>
          </a:prstGeom>
          <a:noFill/>
        </p:spPr>
        <p:txBody>
          <a:bodyPr wrap="square" rtlCol="0">
            <a:spAutoFit/>
          </a:bodyPr>
          <a:lstStyle/>
          <a:p>
            <a:r>
              <a:rPr lang="en-US" sz="2000">
                <a:solidFill>
                  <a:srgbClr val="034EA2"/>
                </a:solidFill>
              </a:rPr>
              <a:t>2 hours self-paced + 4 hours in person</a:t>
            </a:r>
          </a:p>
        </p:txBody>
      </p:sp>
      <p:sp>
        <p:nvSpPr>
          <p:cNvPr id="15" name="TextBox 14">
            <a:extLst>
              <a:ext uri="{FF2B5EF4-FFF2-40B4-BE49-F238E27FC236}">
                <a16:creationId xmlns:a16="http://schemas.microsoft.com/office/drawing/2014/main" id="{F400C28A-EB4A-4FE0-8228-7E2964248CEA}"/>
              </a:ext>
            </a:extLst>
          </p:cNvPr>
          <p:cNvSpPr txBox="1"/>
          <p:nvPr/>
        </p:nvSpPr>
        <p:spPr>
          <a:xfrm>
            <a:off x="8363314" y="4248527"/>
            <a:ext cx="2014682" cy="307777"/>
          </a:xfrm>
          <a:prstGeom prst="rect">
            <a:avLst/>
          </a:prstGeom>
          <a:noFill/>
        </p:spPr>
        <p:txBody>
          <a:bodyPr wrap="square">
            <a:spAutoFit/>
          </a:bodyPr>
          <a:lstStyle/>
          <a:p>
            <a:r>
              <a:rPr lang="en-US" sz="1400">
                <a:solidFill>
                  <a:schemeClr val="tx1">
                    <a:lumMod val="75000"/>
                    <a:lumOff val="25000"/>
                  </a:schemeClr>
                </a:solidFill>
                <a:latin typeface="Open Sans" panose="020B0606030504020204" pitchFamily="34" charset="0"/>
              </a:rPr>
              <a:t>ADULT/ YOUTH/ TEEN </a:t>
            </a:r>
            <a:endParaRPr lang="en-US" sz="1400">
              <a:solidFill>
                <a:schemeClr val="tx1">
                  <a:lumMod val="75000"/>
                  <a:lumOff val="25000"/>
                </a:schemeClr>
              </a:solidFill>
            </a:endParaRPr>
          </a:p>
        </p:txBody>
      </p:sp>
      <p:sp>
        <p:nvSpPr>
          <p:cNvPr id="16" name="TextBox 15">
            <a:extLst>
              <a:ext uri="{FF2B5EF4-FFF2-40B4-BE49-F238E27FC236}">
                <a16:creationId xmlns:a16="http://schemas.microsoft.com/office/drawing/2014/main" id="{46ED5074-98E3-485F-82EE-5F7F1F00EA3C}"/>
              </a:ext>
            </a:extLst>
          </p:cNvPr>
          <p:cNvSpPr txBox="1"/>
          <p:nvPr/>
        </p:nvSpPr>
        <p:spPr>
          <a:xfrm>
            <a:off x="8363314" y="4655995"/>
            <a:ext cx="2014682" cy="307777"/>
          </a:xfrm>
          <a:prstGeom prst="rect">
            <a:avLst/>
          </a:prstGeom>
          <a:noFill/>
        </p:spPr>
        <p:txBody>
          <a:bodyPr wrap="square">
            <a:spAutoFit/>
          </a:bodyPr>
          <a:lstStyle/>
          <a:p>
            <a:r>
              <a:rPr lang="en-US" sz="1400">
                <a:solidFill>
                  <a:schemeClr val="tx1">
                    <a:lumMod val="75000"/>
                    <a:lumOff val="25000"/>
                  </a:schemeClr>
                </a:solidFill>
                <a:latin typeface="Open Sans" panose="020B0606030504020204" pitchFamily="34" charset="0"/>
              </a:rPr>
              <a:t>ADULT/ YOUTH/ TEEN </a:t>
            </a:r>
            <a:endParaRPr lang="en-US" sz="1400">
              <a:solidFill>
                <a:schemeClr val="tx1">
                  <a:lumMod val="75000"/>
                  <a:lumOff val="25000"/>
                </a:schemeClr>
              </a:solidFill>
            </a:endParaRPr>
          </a:p>
        </p:txBody>
      </p:sp>
      <p:sp>
        <p:nvSpPr>
          <p:cNvPr id="17" name="TextBox 16">
            <a:extLst>
              <a:ext uri="{FF2B5EF4-FFF2-40B4-BE49-F238E27FC236}">
                <a16:creationId xmlns:a16="http://schemas.microsoft.com/office/drawing/2014/main" id="{614A89B4-18C1-4B6B-B4F2-9FF2665E09FC}"/>
              </a:ext>
            </a:extLst>
          </p:cNvPr>
          <p:cNvSpPr txBox="1"/>
          <p:nvPr/>
        </p:nvSpPr>
        <p:spPr>
          <a:xfrm>
            <a:off x="8363314" y="5126661"/>
            <a:ext cx="2014682" cy="307777"/>
          </a:xfrm>
          <a:prstGeom prst="rect">
            <a:avLst/>
          </a:prstGeom>
          <a:noFill/>
        </p:spPr>
        <p:txBody>
          <a:bodyPr wrap="square">
            <a:spAutoFit/>
          </a:bodyPr>
          <a:lstStyle/>
          <a:p>
            <a:r>
              <a:rPr lang="en-US" sz="1400">
                <a:solidFill>
                  <a:schemeClr val="tx1">
                    <a:lumMod val="75000"/>
                    <a:lumOff val="25000"/>
                  </a:schemeClr>
                </a:solidFill>
                <a:latin typeface="Open Sans" panose="020B0606030504020204" pitchFamily="34" charset="0"/>
              </a:rPr>
              <a:t>ADULT/ YOUTH</a:t>
            </a:r>
            <a:endParaRPr lang="en-US" sz="1400">
              <a:solidFill>
                <a:schemeClr val="tx1">
                  <a:lumMod val="75000"/>
                  <a:lumOff val="25000"/>
                </a:schemeClr>
              </a:solidFill>
            </a:endParaRPr>
          </a:p>
        </p:txBody>
      </p:sp>
      <p:sp>
        <p:nvSpPr>
          <p:cNvPr id="7" name="TextBox 6">
            <a:extLst>
              <a:ext uri="{FF2B5EF4-FFF2-40B4-BE49-F238E27FC236}">
                <a16:creationId xmlns:a16="http://schemas.microsoft.com/office/drawing/2014/main" id="{4C7700A9-E843-4177-BC27-380984F55B02}"/>
              </a:ext>
            </a:extLst>
          </p:cNvPr>
          <p:cNvSpPr txBox="1"/>
          <p:nvPr/>
        </p:nvSpPr>
        <p:spPr>
          <a:xfrm>
            <a:off x="3789872" y="5759570"/>
            <a:ext cx="91555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*Please note that all Instructor trainings are currently conducted in a virtual format.</a:t>
            </a:r>
            <a:r>
              <a:rPr lang="en-US">
                <a:cs typeface="Calibri"/>
              </a:rPr>
              <a:t>​</a:t>
            </a:r>
            <a:endParaRPr lang="en-US"/>
          </a:p>
        </p:txBody>
      </p:sp>
    </p:spTree>
    <p:extLst>
      <p:ext uri="{BB962C8B-B14F-4D97-AF65-F5344CB8AC3E}">
        <p14:creationId xmlns:p14="http://schemas.microsoft.com/office/powerpoint/2010/main" val="2825652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5B6AB29E-2BA0-4072-AAF3-F5EBE2A1D39A}"/>
              </a:ext>
            </a:extLst>
          </p:cNvPr>
          <p:cNvSpPr>
            <a:spLocks noGrp="1"/>
          </p:cNvSpPr>
          <p:nvPr>
            <p:ph idx="4294967295"/>
          </p:nvPr>
        </p:nvSpPr>
        <p:spPr>
          <a:xfrm>
            <a:off x="1277614" y="2214390"/>
            <a:ext cx="5086159" cy="3431754"/>
          </a:xfrm>
        </p:spPr>
        <p:txBody>
          <a:bodyPr vert="horz" lIns="0" tIns="45720" rIns="0" bIns="45720" rtlCol="0">
            <a:normAutofit lnSpcReduction="10000"/>
          </a:bodyPr>
          <a:lstStyle/>
          <a:p>
            <a:pPr>
              <a:buClr>
                <a:srgbClr val="0050A0"/>
              </a:buClr>
              <a:buFont typeface="Wingdings" panose="05000000000000000000" pitchFamily="2" charset="2"/>
              <a:buChar char="§"/>
            </a:pPr>
            <a:r>
              <a:rPr lang="en-US" sz="2800" kern="1200" dirty="0">
                <a:latin typeface="+mn-lt"/>
                <a:ea typeface="+mn-ea"/>
                <a:cs typeface="+mn-cs"/>
              </a:rPr>
              <a:t>Manual Updates</a:t>
            </a:r>
          </a:p>
          <a:p>
            <a:pPr>
              <a:buClr>
                <a:srgbClr val="0050A0"/>
              </a:buClr>
              <a:buFont typeface="Wingdings" panose="05000000000000000000" pitchFamily="2" charset="2"/>
              <a:buChar char="§"/>
            </a:pPr>
            <a:r>
              <a:rPr lang="en-US" sz="2800" kern="1200" dirty="0">
                <a:latin typeface="+mn-lt"/>
                <a:ea typeface="+mn-ea"/>
                <a:cs typeface="+mn-cs"/>
              </a:rPr>
              <a:t>Participant Processing Guides</a:t>
            </a:r>
          </a:p>
          <a:p>
            <a:pPr>
              <a:buClr>
                <a:srgbClr val="0050A0"/>
              </a:buClr>
              <a:buFont typeface="Wingdings" panose="05000000000000000000" pitchFamily="2" charset="2"/>
              <a:buChar char="§"/>
            </a:pPr>
            <a:r>
              <a:rPr lang="en-US" sz="2800" kern="1200" dirty="0">
                <a:latin typeface="+mn-lt"/>
                <a:ea typeface="+mn-ea"/>
                <a:cs typeface="+mn-cs"/>
              </a:rPr>
              <a:t>Centralized Crisis Sections</a:t>
            </a:r>
          </a:p>
          <a:p>
            <a:pPr>
              <a:buClr>
                <a:srgbClr val="0050A0"/>
              </a:buClr>
              <a:buFont typeface="Wingdings" panose="05000000000000000000" pitchFamily="2" charset="2"/>
              <a:buChar char="§"/>
            </a:pPr>
            <a:r>
              <a:rPr lang="en-US" sz="2800" kern="1200" dirty="0">
                <a:latin typeface="+mn-lt"/>
                <a:ea typeface="+mn-ea"/>
                <a:cs typeface="+mn-cs"/>
              </a:rPr>
              <a:t>Cultural Considerations</a:t>
            </a:r>
          </a:p>
          <a:p>
            <a:pPr>
              <a:buClr>
                <a:srgbClr val="0050A0"/>
              </a:buClr>
              <a:buFont typeface="Wingdings" panose="05000000000000000000" pitchFamily="2" charset="2"/>
              <a:buChar char="§"/>
            </a:pPr>
            <a:r>
              <a:rPr lang="en-US" sz="2800" kern="1200" dirty="0">
                <a:latin typeface="+mn-lt"/>
                <a:ea typeface="+mn-ea"/>
                <a:cs typeface="+mn-cs"/>
              </a:rPr>
              <a:t>Impact of Trauma</a:t>
            </a:r>
          </a:p>
          <a:p>
            <a:pPr>
              <a:buClr>
                <a:srgbClr val="0050A0"/>
              </a:buClr>
              <a:buFont typeface="Wingdings" panose="05000000000000000000" pitchFamily="2" charset="2"/>
              <a:buChar char="§"/>
            </a:pPr>
            <a:r>
              <a:rPr lang="en-US" sz="2800" kern="1200" dirty="0">
                <a:latin typeface="+mn-lt"/>
                <a:ea typeface="+mn-ea"/>
                <a:cs typeface="+mn-cs"/>
              </a:rPr>
              <a:t>Recovery </a:t>
            </a:r>
          </a:p>
          <a:p>
            <a:pPr>
              <a:buClr>
                <a:srgbClr val="0050A0"/>
              </a:buClr>
              <a:buFont typeface="Wingdings" panose="05000000000000000000" pitchFamily="2" charset="2"/>
              <a:buChar char="§"/>
            </a:pPr>
            <a:r>
              <a:rPr lang="en-US" sz="2800" kern="1200" dirty="0">
                <a:latin typeface="+mn-lt"/>
                <a:ea typeface="+mn-ea"/>
                <a:cs typeface="+mn-cs"/>
              </a:rPr>
              <a:t>Self-Care</a:t>
            </a:r>
          </a:p>
        </p:txBody>
      </p:sp>
      <p:sp>
        <p:nvSpPr>
          <p:cNvPr id="24" name="Title 3">
            <a:extLst>
              <a:ext uri="{FF2B5EF4-FFF2-40B4-BE49-F238E27FC236}">
                <a16:creationId xmlns:a16="http://schemas.microsoft.com/office/drawing/2014/main" id="{5AB3B6E3-A13C-4920-9C46-034D67AB0DB4}"/>
              </a:ext>
            </a:extLst>
          </p:cNvPr>
          <p:cNvSpPr>
            <a:spLocks noGrp="1"/>
          </p:cNvSpPr>
          <p:nvPr>
            <p:ph type="title" idx="4294967295"/>
          </p:nvPr>
        </p:nvSpPr>
        <p:spPr>
          <a:xfrm>
            <a:off x="1178805" y="379212"/>
            <a:ext cx="5182724" cy="1665288"/>
          </a:xfrm>
        </p:spPr>
        <p:txBody>
          <a:bodyPr vert="horz" lIns="91440" tIns="45720" rIns="91440" bIns="45720" rtlCol="0">
            <a:normAutofit fontScale="90000"/>
          </a:bodyPr>
          <a:lstStyle/>
          <a:p>
            <a:r>
              <a:rPr lang="en-US" sz="4000" b="1" dirty="0">
                <a:solidFill>
                  <a:srgbClr val="EA5E29"/>
                </a:solidFill>
                <a:latin typeface="Open Sans" panose="020B0606030504020204"/>
              </a:rPr>
              <a:t>Curricula Enhancements (2020)</a:t>
            </a:r>
            <a:endParaRPr lang="en-US" sz="4000" b="1" kern="1200" spc="-50" baseline="0" dirty="0">
              <a:solidFill>
                <a:srgbClr val="EA5E29"/>
              </a:solidFill>
              <a:latin typeface="Open Sans" panose="020B0606030504020204"/>
            </a:endParaRPr>
          </a:p>
        </p:txBody>
      </p:sp>
      <p:cxnSp>
        <p:nvCxnSpPr>
          <p:cNvPr id="9" name="Straight Connector 8">
            <a:extLst>
              <a:ext uri="{FF2B5EF4-FFF2-40B4-BE49-F238E27FC236}">
                <a16:creationId xmlns:a16="http://schemas.microsoft.com/office/drawing/2014/main" id="{1705EB1C-6BEF-45A1-8B10-339B5C194E01}"/>
              </a:ext>
            </a:extLst>
          </p:cNvPr>
          <p:cNvCxnSpPr>
            <a:cxnSpLocks/>
          </p:cNvCxnSpPr>
          <p:nvPr/>
        </p:nvCxnSpPr>
        <p:spPr>
          <a:xfrm>
            <a:off x="1178805" y="1883885"/>
            <a:ext cx="4538949" cy="0"/>
          </a:xfrm>
          <a:prstGeom prst="line">
            <a:avLst/>
          </a:prstGeom>
          <a:ln w="19050">
            <a:solidFill>
              <a:srgbClr val="344A9C"/>
            </a:solidFill>
          </a:ln>
        </p:spPr>
        <p:style>
          <a:lnRef idx="1">
            <a:schemeClr val="dk1"/>
          </a:lnRef>
          <a:fillRef idx="0">
            <a:schemeClr val="dk1"/>
          </a:fillRef>
          <a:effectRef idx="0">
            <a:schemeClr val="dk1"/>
          </a:effectRef>
          <a:fontRef idx="minor">
            <a:schemeClr val="tx1"/>
          </a:fontRef>
        </p:style>
      </p:cxnSp>
      <p:sp>
        <p:nvSpPr>
          <p:cNvPr id="7" name="Slide Number Placeholder 3">
            <a:extLst>
              <a:ext uri="{FF2B5EF4-FFF2-40B4-BE49-F238E27FC236}">
                <a16:creationId xmlns:a16="http://schemas.microsoft.com/office/drawing/2014/main" id="{5F0211E5-D6C9-4B28-923E-DB3D0ED784D0}"/>
              </a:ext>
            </a:extLst>
          </p:cNvPr>
          <p:cNvSpPr txBox="1">
            <a:spLocks/>
          </p:cNvSpPr>
          <p:nvPr/>
        </p:nvSpPr>
        <p:spPr>
          <a:xfrm>
            <a:off x="8610600" y="6356350"/>
            <a:ext cx="190499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D3C36D6-2881-44B1-8A4D-5EB1053E166B}"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Open Sans"/>
              <a:ea typeface="+mn-ea"/>
              <a:cs typeface="+mn-cs"/>
            </a:endParaRPr>
          </a:p>
        </p:txBody>
      </p:sp>
      <p:pic>
        <p:nvPicPr>
          <p:cNvPr id="8" name="Picture 7" descr="Diagram&#10;&#10;Description automatically generated">
            <a:extLst>
              <a:ext uri="{FF2B5EF4-FFF2-40B4-BE49-F238E27FC236}">
                <a16:creationId xmlns:a16="http://schemas.microsoft.com/office/drawing/2014/main" id="{5EDA8E75-6252-46D1-AB8E-ECC2EEDD8CC3}"/>
              </a:ext>
            </a:extLst>
          </p:cNvPr>
          <p:cNvPicPr>
            <a:picLocks noChangeAspect="1"/>
          </p:cNvPicPr>
          <p:nvPr/>
        </p:nvPicPr>
        <p:blipFill>
          <a:blip r:embed="rId4"/>
          <a:stretch>
            <a:fillRect/>
          </a:stretch>
        </p:blipFill>
        <p:spPr>
          <a:xfrm rot="737808">
            <a:off x="9351300" y="2419715"/>
            <a:ext cx="1749112" cy="2425554"/>
          </a:xfrm>
          <a:prstGeom prst="rect">
            <a:avLst/>
          </a:prstGeom>
          <a:effectLst>
            <a:outerShdw blurRad="50800" dist="38100" dir="2700000" algn="tl" rotWithShape="0">
              <a:prstClr val="black">
                <a:alpha val="40000"/>
              </a:prstClr>
            </a:outerShdw>
          </a:effectLst>
        </p:spPr>
      </p:pic>
      <p:pic>
        <p:nvPicPr>
          <p:cNvPr id="10" name="Picture 9" descr="Diagram, text&#10;&#10;Description automatically generated">
            <a:extLst>
              <a:ext uri="{FF2B5EF4-FFF2-40B4-BE49-F238E27FC236}">
                <a16:creationId xmlns:a16="http://schemas.microsoft.com/office/drawing/2014/main" id="{DFEAA3A1-0631-44CA-B8E4-5AF569705C8F}"/>
              </a:ext>
            </a:extLst>
          </p:cNvPr>
          <p:cNvPicPr>
            <a:picLocks noChangeAspect="1"/>
          </p:cNvPicPr>
          <p:nvPr/>
        </p:nvPicPr>
        <p:blipFill>
          <a:blip r:embed="rId5"/>
          <a:stretch>
            <a:fillRect/>
          </a:stretch>
        </p:blipFill>
        <p:spPr>
          <a:xfrm rot="179791">
            <a:off x="8120449" y="1961148"/>
            <a:ext cx="1818812" cy="233444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393E2D0-FB5E-4D3C-A5A4-6F1E7A3CBB5A}"/>
              </a:ext>
            </a:extLst>
          </p:cNvPr>
          <p:cNvPicPr>
            <a:picLocks noChangeAspect="1"/>
          </p:cNvPicPr>
          <p:nvPr/>
        </p:nvPicPr>
        <p:blipFill>
          <a:blip r:embed="rId6"/>
          <a:stretch>
            <a:fillRect/>
          </a:stretch>
        </p:blipFill>
        <p:spPr>
          <a:xfrm rot="21025338">
            <a:off x="7004853" y="2395286"/>
            <a:ext cx="1804895" cy="231658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9543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352806" y="6388608"/>
            <a:ext cx="685799" cy="459485"/>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241805" y="627308"/>
            <a:ext cx="8775700" cy="584775"/>
          </a:xfrm>
          <a:prstGeom prst="rect">
            <a:avLst/>
          </a:prstGeom>
        </p:spPr>
        <p:txBody>
          <a:bodyPr vert="horz" wrap="square" lIns="0" tIns="0" rIns="0" bIns="0" rtlCol="0">
            <a:spAutoFit/>
          </a:bodyPr>
          <a:lstStyle/>
          <a:p>
            <a:pPr marL="12700">
              <a:lnSpc>
                <a:spcPct val="100000"/>
              </a:lnSpc>
            </a:pPr>
            <a:r>
              <a:rPr lang="en-US" sz="3800" b="1" spc="-5" dirty="0"/>
              <a:t>Adult C</a:t>
            </a:r>
            <a:r>
              <a:rPr sz="3800" b="1" u="none" spc="-5" dirty="0"/>
              <a:t>urriculum</a:t>
            </a:r>
            <a:r>
              <a:rPr sz="3800" b="1" u="none" spc="20" dirty="0"/>
              <a:t> </a:t>
            </a:r>
            <a:r>
              <a:rPr lang="en-US" sz="3800" b="1" u="none" spc="-5" dirty="0"/>
              <a:t>Supplements</a:t>
            </a:r>
            <a:endParaRPr sz="3800" b="1" dirty="0"/>
          </a:p>
        </p:txBody>
      </p:sp>
      <p:sp>
        <p:nvSpPr>
          <p:cNvPr id="9" name="object 9"/>
          <p:cNvSpPr/>
          <p:nvPr/>
        </p:nvSpPr>
        <p:spPr>
          <a:xfrm>
            <a:off x="4979875" y="3742903"/>
            <a:ext cx="1553717" cy="208178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3146502" y="3790909"/>
            <a:ext cx="1523237" cy="208178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342848" y="3771900"/>
            <a:ext cx="1458467" cy="208098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929832" y="3761190"/>
            <a:ext cx="1777745" cy="2084832"/>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1342848" y="1867380"/>
            <a:ext cx="8423452" cy="1268232"/>
          </a:xfrm>
          <a:prstGeom prst="rect">
            <a:avLst/>
          </a:prstGeom>
        </p:spPr>
        <p:txBody>
          <a:bodyPr vert="horz" wrap="square" lIns="0" tIns="0" rIns="0" bIns="0" rtlCol="0" anchor="t">
            <a:spAutoFit/>
          </a:bodyPr>
          <a:lstStyle/>
          <a:p>
            <a:pPr marL="171450" indent="-171450">
              <a:lnSpc>
                <a:spcPct val="118000"/>
              </a:lnSpc>
              <a:buFont typeface="Wingdings" panose="05000000000000000000" pitchFamily="2" charset="2"/>
              <a:buChar char="§"/>
            </a:pPr>
            <a:r>
              <a:rPr lang="en-US" sz="2400">
                <a:latin typeface="Open Sans" panose="020B0606030504020204"/>
                <a:ea typeface="Segoe UI"/>
                <a:cs typeface="Segoe UI"/>
              </a:rPr>
              <a:t>Customized outreach to specific audiences</a:t>
            </a:r>
            <a:endParaRPr lang="en-US" sz="2400">
              <a:latin typeface="Open Sans" panose="020B0606030504020204"/>
              <a:ea typeface="Segoe UI"/>
              <a:cs typeface="Calibri"/>
            </a:endParaRPr>
          </a:p>
          <a:p>
            <a:pPr marL="171450" indent="-171450">
              <a:lnSpc>
                <a:spcPct val="118000"/>
              </a:lnSpc>
              <a:buFont typeface="Wingdings" panose="05000000000000000000" pitchFamily="2" charset="2"/>
              <a:buChar char="§"/>
            </a:pPr>
            <a:r>
              <a:rPr lang="en-US" sz="2400">
                <a:latin typeface="Open Sans" panose="020B0606030504020204"/>
                <a:ea typeface="Segoe UI"/>
                <a:cs typeface="Segoe UI"/>
              </a:rPr>
              <a:t>Tailored content including scenarios</a:t>
            </a:r>
          </a:p>
          <a:p>
            <a:pPr marL="171450" indent="-171450">
              <a:lnSpc>
                <a:spcPct val="118000"/>
              </a:lnSpc>
              <a:buFont typeface="Wingdings" panose="05000000000000000000" pitchFamily="2" charset="2"/>
              <a:buChar char="§"/>
            </a:pPr>
            <a:r>
              <a:rPr lang="en-US" sz="2400">
                <a:latin typeface="Open Sans" panose="020B0606030504020204"/>
                <a:ea typeface="Segoe UI"/>
                <a:cs typeface="Calibri"/>
              </a:rPr>
              <a:t>Population</a:t>
            </a:r>
            <a:r>
              <a:rPr lang="en-US" sz="2400">
                <a:latin typeface="Open Sans" panose="020B0606030504020204"/>
                <a:ea typeface="+mn-lt"/>
                <a:cs typeface="+mn-lt"/>
              </a:rPr>
              <a:t>-specific resources and statistics</a:t>
            </a:r>
          </a:p>
        </p:txBody>
      </p:sp>
      <p:sp>
        <p:nvSpPr>
          <p:cNvPr id="18" name="object 18"/>
          <p:cNvSpPr/>
          <p:nvPr/>
        </p:nvSpPr>
        <p:spPr>
          <a:xfrm>
            <a:off x="8988756" y="3753570"/>
            <a:ext cx="1648204" cy="2067305"/>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6">
            <a:extLst>
              <a:ext uri="{FF2B5EF4-FFF2-40B4-BE49-F238E27FC236}">
                <a16:creationId xmlns:a16="http://schemas.microsoft.com/office/drawing/2014/main" id="{E5A7783E-239F-4DFB-BFB5-CD32C3FBBEEF}"/>
              </a:ext>
            </a:extLst>
          </p:cNvPr>
          <p:cNvSpPr txBox="1">
            <a:spLocks noChangeArrowheads="1"/>
          </p:cNvSpPr>
          <p:nvPr/>
        </p:nvSpPr>
        <p:spPr bwMode="auto">
          <a:xfrm>
            <a:off x="880925" y="1514065"/>
            <a:ext cx="10448794" cy="400050"/>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sz="2000" dirty="0">
              <a:solidFill>
                <a:schemeClr val="bg1"/>
              </a:solidFill>
              <a:latin typeface="Open Sans Light" panose="020B0306030504020204"/>
              <a:ea typeface="Open Sans Light" panose="020B0306030504020204"/>
              <a:cs typeface="Open Sans Light" panose="020B0306030504020204"/>
            </a:endParaRPr>
          </a:p>
        </p:txBody>
      </p:sp>
      <p:sp>
        <p:nvSpPr>
          <p:cNvPr id="70658" name="Title 8">
            <a:extLst>
              <a:ext uri="{FF2B5EF4-FFF2-40B4-BE49-F238E27FC236}">
                <a16:creationId xmlns:a16="http://schemas.microsoft.com/office/drawing/2014/main" id="{55846610-E259-4387-A96B-2C0C382F5570}"/>
              </a:ext>
            </a:extLst>
          </p:cNvPr>
          <p:cNvSpPr>
            <a:spLocks noGrp="1"/>
          </p:cNvSpPr>
          <p:nvPr>
            <p:ph type="title"/>
          </p:nvPr>
        </p:nvSpPr>
        <p:spPr>
          <a:xfrm>
            <a:off x="542245" y="431801"/>
            <a:ext cx="8543018" cy="693737"/>
          </a:xfrm>
        </p:spPr>
        <p:txBody>
          <a:bodyPr>
            <a:noAutofit/>
          </a:bodyPr>
          <a:lstStyle/>
          <a:p>
            <a:r>
              <a:rPr lang="en-US" altLang="en-US" sz="3600" dirty="0">
                <a:latin typeface="Open Sans" panose="020B0606030504020204" pitchFamily="64" charset="0"/>
                <a:cs typeface="Open Sans" panose="020B0606030504020204" pitchFamily="64" charset="0"/>
              </a:rPr>
              <a:t>How to Find Area Courses or Instructors</a:t>
            </a:r>
          </a:p>
        </p:txBody>
      </p:sp>
      <p:sp>
        <p:nvSpPr>
          <p:cNvPr id="5" name="TextBox 4">
            <a:extLst>
              <a:ext uri="{FF2B5EF4-FFF2-40B4-BE49-F238E27FC236}">
                <a16:creationId xmlns:a16="http://schemas.microsoft.com/office/drawing/2014/main" id="{2C0C417D-112A-4CE3-8089-3569C280286E}"/>
              </a:ext>
            </a:extLst>
          </p:cNvPr>
          <p:cNvSpPr txBox="1"/>
          <p:nvPr/>
        </p:nvSpPr>
        <p:spPr>
          <a:xfrm>
            <a:off x="580233" y="4240305"/>
            <a:ext cx="4624557" cy="1200329"/>
          </a:xfrm>
          <a:prstGeom prst="rect">
            <a:avLst/>
          </a:prstGeom>
          <a:solidFill>
            <a:schemeClr val="bg1"/>
          </a:solidFill>
        </p:spPr>
        <p:txBody>
          <a:bodyPr wrap="square">
            <a:spAutoFit/>
          </a:bodyPr>
          <a:lstStyle/>
          <a:p>
            <a:pPr marL="342900" indent="-342900">
              <a:buFont typeface="+mj-lt"/>
              <a:buAutoNum type="arabicPeriod" startAt="4"/>
              <a:defRPr/>
            </a:pPr>
            <a:r>
              <a:rPr lang="en-US" dirty="0">
                <a:solidFill>
                  <a:prstClr val="black"/>
                </a:solidFill>
                <a:latin typeface="Calibri"/>
              </a:rPr>
              <a:t>To see a list of Instructors, click the </a:t>
            </a:r>
            <a:r>
              <a:rPr lang="en-US" b="1" dirty="0">
                <a:solidFill>
                  <a:prstClr val="black"/>
                </a:solidFill>
                <a:latin typeface="Calibri"/>
              </a:rPr>
              <a:t>Instructors tab</a:t>
            </a:r>
            <a:r>
              <a:rPr lang="en-US" dirty="0">
                <a:solidFill>
                  <a:prstClr val="black"/>
                </a:solidFill>
                <a:latin typeface="Calibri"/>
              </a:rPr>
              <a:t>.  If desired, </a:t>
            </a:r>
            <a:r>
              <a:rPr lang="en-US" b="1" dirty="0">
                <a:solidFill>
                  <a:prstClr val="black"/>
                </a:solidFill>
                <a:latin typeface="Calibri"/>
              </a:rPr>
              <a:t>filter instructors </a:t>
            </a:r>
            <a:r>
              <a:rPr lang="en-US" dirty="0">
                <a:solidFill>
                  <a:prstClr val="black"/>
                </a:solidFill>
                <a:latin typeface="Calibri"/>
              </a:rPr>
              <a:t>by Certification.  Click </a:t>
            </a:r>
            <a:r>
              <a:rPr lang="en-US" b="1" dirty="0">
                <a:solidFill>
                  <a:prstClr val="black"/>
                </a:solidFill>
                <a:latin typeface="Calibri"/>
              </a:rPr>
              <a:t>“Download to Excel”</a:t>
            </a:r>
            <a:r>
              <a:rPr lang="en-US" dirty="0">
                <a:solidFill>
                  <a:prstClr val="black"/>
                </a:solidFill>
                <a:latin typeface="Calibri"/>
              </a:rPr>
              <a:t> to download search results</a:t>
            </a:r>
          </a:p>
        </p:txBody>
      </p:sp>
      <p:grpSp>
        <p:nvGrpSpPr>
          <p:cNvPr id="70660" name="Group 1">
            <a:extLst>
              <a:ext uri="{FF2B5EF4-FFF2-40B4-BE49-F238E27FC236}">
                <a16:creationId xmlns:a16="http://schemas.microsoft.com/office/drawing/2014/main" id="{79E42D6E-FE0F-44F0-B285-253C8F4B3B85}"/>
              </a:ext>
            </a:extLst>
          </p:cNvPr>
          <p:cNvGrpSpPr>
            <a:grpSpLocks/>
          </p:cNvGrpSpPr>
          <p:nvPr/>
        </p:nvGrpSpPr>
        <p:grpSpPr bwMode="auto">
          <a:xfrm>
            <a:off x="5215789" y="1369219"/>
            <a:ext cx="6758491" cy="4567124"/>
            <a:chOff x="2955739" y="1636323"/>
            <a:chExt cx="6047127" cy="4119480"/>
          </a:xfrm>
        </p:grpSpPr>
        <p:pic>
          <p:nvPicPr>
            <p:cNvPr id="70662" name="Picture 3">
              <a:extLst>
                <a:ext uri="{FF2B5EF4-FFF2-40B4-BE49-F238E27FC236}">
                  <a16:creationId xmlns:a16="http://schemas.microsoft.com/office/drawing/2014/main" id="{51136E81-33E9-42F0-9C56-03A34FAAD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36"/>
            <a:stretch>
              <a:fillRect/>
            </a:stretch>
          </p:blipFill>
          <p:spPr bwMode="auto">
            <a:xfrm>
              <a:off x="3085020" y="1636323"/>
              <a:ext cx="5736621" cy="411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EA1B4FF0-5AE0-4D67-9078-9536AEF504E2}"/>
                </a:ext>
              </a:extLst>
            </p:cNvPr>
            <p:cNvSpPr txBox="1"/>
            <p:nvPr/>
          </p:nvSpPr>
          <p:spPr>
            <a:xfrm>
              <a:off x="4113659" y="2414315"/>
              <a:ext cx="1707499" cy="471937"/>
            </a:xfrm>
            <a:prstGeom prst="rect">
              <a:avLst/>
            </a:prstGeom>
            <a:solidFill>
              <a:schemeClr val="bg1"/>
            </a:solidFill>
          </p:spPr>
          <p:txBody>
            <a:bodyPr wrap="square">
              <a:spAutoFit/>
            </a:bodyPr>
            <a:lstStyle/>
            <a:p>
              <a:pPr>
                <a:defRPr/>
              </a:pPr>
              <a:r>
                <a:rPr lang="en-US" sz="1400" b="1" dirty="0">
                  <a:solidFill>
                    <a:srgbClr val="FF6600"/>
                  </a:solidFill>
                  <a:latin typeface="Calibri"/>
                </a:rPr>
                <a:t>Click tabs to see either Courses or Instructors</a:t>
              </a:r>
            </a:p>
          </p:txBody>
        </p:sp>
        <p:cxnSp>
          <p:nvCxnSpPr>
            <p:cNvPr id="8" name="Straight Arrow Connector 7">
              <a:extLst>
                <a:ext uri="{FF2B5EF4-FFF2-40B4-BE49-F238E27FC236}">
                  <a16:creationId xmlns:a16="http://schemas.microsoft.com/office/drawing/2014/main" id="{C66C8933-CB7D-46F0-A01F-DF0C95BC7AF3}"/>
                </a:ext>
              </a:extLst>
            </p:cNvPr>
            <p:cNvCxnSpPr/>
            <p:nvPr/>
          </p:nvCxnSpPr>
          <p:spPr>
            <a:xfrm flipH="1">
              <a:off x="7958353" y="2776125"/>
              <a:ext cx="239699" cy="265107"/>
            </a:xfrm>
            <a:prstGeom prst="straightConnector1">
              <a:avLst/>
            </a:prstGeom>
            <a:ln w="28575" cap="flat" cmpd="sng" algn="ctr">
              <a:solidFill>
                <a:srgbClr val="FF66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4A9589AF-0B8A-4775-B63E-29060D3A835E}"/>
                </a:ext>
              </a:extLst>
            </p:cNvPr>
            <p:cNvSpPr txBox="1"/>
            <p:nvPr/>
          </p:nvSpPr>
          <p:spPr>
            <a:xfrm>
              <a:off x="7393237" y="2362661"/>
              <a:ext cx="1609629" cy="471937"/>
            </a:xfrm>
            <a:prstGeom prst="rect">
              <a:avLst/>
            </a:prstGeom>
            <a:solidFill>
              <a:schemeClr val="bg1"/>
            </a:solidFill>
          </p:spPr>
          <p:txBody>
            <a:bodyPr>
              <a:spAutoFit/>
            </a:bodyPr>
            <a:lstStyle/>
            <a:p>
              <a:pPr>
                <a:defRPr/>
              </a:pPr>
              <a:r>
                <a:rPr lang="en-US" sz="1400" b="1" dirty="0">
                  <a:solidFill>
                    <a:srgbClr val="FF6600"/>
                  </a:solidFill>
                  <a:latin typeface="Calibri"/>
                </a:rPr>
                <a:t>Download Search Results</a:t>
              </a:r>
            </a:p>
          </p:txBody>
        </p:sp>
        <p:cxnSp>
          <p:nvCxnSpPr>
            <p:cNvPr id="12" name="Straight Arrow Connector 11">
              <a:extLst>
                <a:ext uri="{FF2B5EF4-FFF2-40B4-BE49-F238E27FC236}">
                  <a16:creationId xmlns:a16="http://schemas.microsoft.com/office/drawing/2014/main" id="{17A7E43C-E426-47B5-8B26-015EED6E925A}"/>
                </a:ext>
              </a:extLst>
            </p:cNvPr>
            <p:cNvCxnSpPr/>
            <p:nvPr/>
          </p:nvCxnSpPr>
          <p:spPr>
            <a:xfrm flipH="1">
              <a:off x="4412091" y="2872960"/>
              <a:ext cx="238111" cy="263520"/>
            </a:xfrm>
            <a:prstGeom prst="straightConnector1">
              <a:avLst/>
            </a:prstGeom>
            <a:ln w="28575" cap="flat" cmpd="sng" algn="ctr">
              <a:solidFill>
                <a:srgbClr val="FF66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053F917B-4F17-42BE-B8A0-6D43899F29CA}"/>
                </a:ext>
              </a:extLst>
            </p:cNvPr>
            <p:cNvCxnSpPr>
              <a:cxnSpLocks/>
            </p:cNvCxnSpPr>
            <p:nvPr/>
          </p:nvCxnSpPr>
          <p:spPr>
            <a:xfrm>
              <a:off x="4694649" y="2907885"/>
              <a:ext cx="166678" cy="246058"/>
            </a:xfrm>
            <a:prstGeom prst="straightConnector1">
              <a:avLst/>
            </a:prstGeom>
            <a:ln w="28575" cap="flat" cmpd="sng" algn="ctr">
              <a:solidFill>
                <a:srgbClr val="FF66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0CFC8018-5FC6-4088-90B0-C4B2C5C4DE41}"/>
                </a:ext>
              </a:extLst>
            </p:cNvPr>
            <p:cNvSpPr txBox="1"/>
            <p:nvPr/>
          </p:nvSpPr>
          <p:spPr>
            <a:xfrm>
              <a:off x="2955739" y="4104032"/>
              <a:ext cx="1186053" cy="818950"/>
            </a:xfrm>
            <a:prstGeom prst="rect">
              <a:avLst/>
            </a:prstGeom>
            <a:solidFill>
              <a:schemeClr val="bg1"/>
            </a:solidFill>
          </p:spPr>
          <p:txBody>
            <a:bodyPr wrap="square">
              <a:spAutoFit/>
            </a:bodyPr>
            <a:lstStyle/>
            <a:p>
              <a:pPr>
                <a:defRPr/>
              </a:pPr>
              <a:r>
                <a:rPr lang="en-US" sz="1400" b="1" dirty="0">
                  <a:solidFill>
                    <a:srgbClr val="FF6600"/>
                  </a:solidFill>
                  <a:latin typeface="Calibri"/>
                </a:rPr>
                <a:t>Click to filter by module type</a:t>
              </a:r>
            </a:p>
            <a:p>
              <a:pPr>
                <a:defRPr/>
              </a:pPr>
              <a:r>
                <a:rPr lang="en-US" sz="1100" b="1" dirty="0">
                  <a:solidFill>
                    <a:srgbClr val="FF6600"/>
                  </a:solidFill>
                  <a:latin typeface="Calibri"/>
                </a:rPr>
                <a:t>(optional)</a:t>
              </a:r>
            </a:p>
          </p:txBody>
        </p:sp>
        <p:cxnSp>
          <p:nvCxnSpPr>
            <p:cNvPr id="16" name="Straight Arrow Connector 15">
              <a:extLst>
                <a:ext uri="{FF2B5EF4-FFF2-40B4-BE49-F238E27FC236}">
                  <a16:creationId xmlns:a16="http://schemas.microsoft.com/office/drawing/2014/main" id="{AA6C8C3E-3A7F-4014-AA2F-FE58C531A5AD}"/>
                </a:ext>
              </a:extLst>
            </p:cNvPr>
            <p:cNvCxnSpPr>
              <a:cxnSpLocks/>
            </p:cNvCxnSpPr>
            <p:nvPr/>
          </p:nvCxnSpPr>
          <p:spPr>
            <a:xfrm>
              <a:off x="3889835" y="4596951"/>
              <a:ext cx="261921" cy="357181"/>
            </a:xfrm>
            <a:prstGeom prst="straightConnector1">
              <a:avLst/>
            </a:prstGeom>
            <a:ln w="28575" cap="flat" cmpd="sng" algn="ctr">
              <a:solidFill>
                <a:srgbClr val="FF66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E4C628F1-4E8E-4665-9204-7E9E10C23E68}"/>
                </a:ext>
              </a:extLst>
            </p:cNvPr>
            <p:cNvSpPr txBox="1"/>
            <p:nvPr/>
          </p:nvSpPr>
          <p:spPr>
            <a:xfrm>
              <a:off x="5320086" y="2854384"/>
              <a:ext cx="2296976" cy="444176"/>
            </a:xfrm>
            <a:prstGeom prst="rect">
              <a:avLst/>
            </a:prstGeom>
            <a:solidFill>
              <a:schemeClr val="bg1"/>
            </a:solidFill>
          </p:spPr>
          <p:txBody>
            <a:bodyPr>
              <a:spAutoFit/>
            </a:bodyPr>
            <a:lstStyle/>
            <a:p>
              <a:pPr>
                <a:defRPr/>
              </a:pPr>
              <a:r>
                <a:rPr lang="en-US" sz="1400" b="1" dirty="0">
                  <a:solidFill>
                    <a:srgbClr val="FF6600"/>
                  </a:solidFill>
                  <a:latin typeface="Calibri"/>
                </a:rPr>
                <a:t>Click to filter by curriculum type </a:t>
              </a:r>
              <a:r>
                <a:rPr lang="en-US" sz="1200" b="1" dirty="0">
                  <a:solidFill>
                    <a:srgbClr val="FF6600"/>
                  </a:solidFill>
                  <a:latin typeface="Calibri"/>
                </a:rPr>
                <a:t>(optional)</a:t>
              </a:r>
              <a:endParaRPr lang="en-US" sz="2000" b="1" dirty="0">
                <a:solidFill>
                  <a:srgbClr val="FF6600"/>
                </a:solidFill>
                <a:latin typeface="Calibri"/>
              </a:endParaRPr>
            </a:p>
          </p:txBody>
        </p:sp>
        <p:cxnSp>
          <p:nvCxnSpPr>
            <p:cNvPr id="20" name="Straight Arrow Connector 19">
              <a:extLst>
                <a:ext uri="{FF2B5EF4-FFF2-40B4-BE49-F238E27FC236}">
                  <a16:creationId xmlns:a16="http://schemas.microsoft.com/office/drawing/2014/main" id="{3557ED03-0031-4C88-9AC9-8FE6ACEA7374}"/>
                </a:ext>
              </a:extLst>
            </p:cNvPr>
            <p:cNvCxnSpPr>
              <a:cxnSpLocks/>
            </p:cNvCxnSpPr>
            <p:nvPr/>
          </p:nvCxnSpPr>
          <p:spPr>
            <a:xfrm flipV="1">
              <a:off x="3926345" y="4160398"/>
              <a:ext cx="187314" cy="265107"/>
            </a:xfrm>
            <a:prstGeom prst="straightConnector1">
              <a:avLst/>
            </a:prstGeom>
            <a:ln w="28575" cap="flat" cmpd="sng" algn="ctr">
              <a:solidFill>
                <a:srgbClr val="FF66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5F5446FE-2023-437D-9BAB-9F2162167C03}"/>
                </a:ext>
              </a:extLst>
            </p:cNvPr>
            <p:cNvCxnSpPr>
              <a:cxnSpLocks/>
            </p:cNvCxnSpPr>
            <p:nvPr/>
          </p:nvCxnSpPr>
          <p:spPr>
            <a:xfrm>
              <a:off x="6609059" y="3231728"/>
              <a:ext cx="400026" cy="53974"/>
            </a:xfrm>
            <a:prstGeom prst="straightConnector1">
              <a:avLst/>
            </a:prstGeom>
            <a:ln w="28575" cap="flat" cmpd="sng" algn="ctr">
              <a:solidFill>
                <a:srgbClr val="FF66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7" name="TextBox 16">
            <a:extLst>
              <a:ext uri="{FF2B5EF4-FFF2-40B4-BE49-F238E27FC236}">
                <a16:creationId xmlns:a16="http://schemas.microsoft.com/office/drawing/2014/main" id="{A59663F1-2090-4516-83A0-352DE5D4AD21}"/>
              </a:ext>
            </a:extLst>
          </p:cNvPr>
          <p:cNvSpPr txBox="1"/>
          <p:nvPr/>
        </p:nvSpPr>
        <p:spPr>
          <a:xfrm>
            <a:off x="609318" y="1514065"/>
            <a:ext cx="4595472" cy="2492990"/>
          </a:xfrm>
          <a:prstGeom prst="rect">
            <a:avLst/>
          </a:prstGeom>
          <a:solidFill>
            <a:schemeClr val="bg1"/>
          </a:solidFill>
        </p:spPr>
        <p:txBody>
          <a:bodyPr wrap="square">
            <a:spAutoFit/>
          </a:bodyPr>
          <a:lstStyle/>
          <a:p>
            <a:pPr marL="342900" indent="-342900">
              <a:spcAft>
                <a:spcPts val="1800"/>
              </a:spcAft>
              <a:buFontTx/>
              <a:buAutoNum type="arabicPeriod"/>
              <a:defRPr/>
            </a:pPr>
            <a:r>
              <a:rPr lang="en-US" dirty="0">
                <a:solidFill>
                  <a:prstClr val="black"/>
                </a:solidFill>
                <a:latin typeface="Calibri"/>
              </a:rPr>
              <a:t>Go to </a:t>
            </a:r>
            <a:r>
              <a:rPr lang="en-US" dirty="0">
                <a:solidFill>
                  <a:prstClr val="black"/>
                </a:solidFill>
                <a:latin typeface="Calibri"/>
                <a:hlinkClick r:id="rId4"/>
              </a:rPr>
              <a:t>www.mentalhealthfirstaid.org</a:t>
            </a:r>
            <a:r>
              <a:rPr lang="en-US" dirty="0">
                <a:solidFill>
                  <a:prstClr val="black"/>
                </a:solidFill>
                <a:latin typeface="Calibri"/>
              </a:rPr>
              <a:t> and click “Find a Course”</a:t>
            </a:r>
          </a:p>
          <a:p>
            <a:pPr marL="342900" indent="-342900">
              <a:spcAft>
                <a:spcPts val="1800"/>
              </a:spcAft>
              <a:buFontTx/>
              <a:buAutoNum type="arabicPeriod"/>
              <a:defRPr/>
            </a:pPr>
            <a:r>
              <a:rPr lang="en-US" dirty="0">
                <a:solidFill>
                  <a:prstClr val="black"/>
                </a:solidFill>
                <a:latin typeface="Calibri"/>
              </a:rPr>
              <a:t>Search by City, State or by Zip code and select the search area (“Distance from Me”)</a:t>
            </a:r>
          </a:p>
          <a:p>
            <a:pPr marL="342900" indent="-342900">
              <a:spcAft>
                <a:spcPts val="1800"/>
              </a:spcAft>
              <a:buFontTx/>
              <a:buAutoNum type="arabicPeriod"/>
              <a:defRPr/>
            </a:pPr>
            <a:r>
              <a:rPr lang="en-US" dirty="0">
                <a:solidFill>
                  <a:prstClr val="black"/>
                </a:solidFill>
                <a:latin typeface="Calibri"/>
              </a:rPr>
              <a:t>A list of courses will appear.  Click </a:t>
            </a:r>
            <a:r>
              <a:rPr lang="en-US" b="1" dirty="0">
                <a:solidFill>
                  <a:prstClr val="black"/>
                </a:solidFill>
                <a:latin typeface="Calibri"/>
              </a:rPr>
              <a:t>“Download to Excel” </a:t>
            </a:r>
            <a:r>
              <a:rPr lang="en-US" dirty="0">
                <a:solidFill>
                  <a:prstClr val="black"/>
                </a:solidFill>
                <a:latin typeface="Calibri"/>
              </a:rPr>
              <a:t>to download search results</a:t>
            </a:r>
          </a:p>
        </p:txBody>
      </p:sp>
      <p:sp>
        <p:nvSpPr>
          <p:cNvPr id="23" name="Slide Number Placeholder 21">
            <a:extLst>
              <a:ext uri="{FF2B5EF4-FFF2-40B4-BE49-F238E27FC236}">
                <a16:creationId xmlns:a16="http://schemas.microsoft.com/office/drawing/2014/main" id="{310C98C2-0DF7-442F-8D20-F89195B665FF}"/>
              </a:ext>
            </a:extLst>
          </p:cNvPr>
          <p:cNvSpPr txBox="1">
            <a:spLocks/>
          </p:cNvSpPr>
          <p:nvPr/>
        </p:nvSpPr>
        <p:spPr>
          <a:xfrm>
            <a:off x="11021589" y="6443581"/>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6D22F896-40B5-4ADD-8801-0D06FADFA095}" type="slidenum">
              <a:rPr lang="en-US" smtClean="0"/>
              <a:pPr fontAlgn="base">
                <a:spcBef>
                  <a:spcPct val="0"/>
                </a:spcBef>
                <a:spcAft>
                  <a:spcPct val="0"/>
                </a:spcAft>
                <a:defRPr/>
              </a:pPr>
              <a:t>24</a:t>
            </a:fld>
            <a:endParaRPr lang="en-US" dirty="0">
              <a:latin typeface="Calibri" panose="020F0502020204030204"/>
              <a:ea typeface="ヒラギノ角ゴ Pro W3" charset="-128"/>
              <a:sym typeface="Arial" charset="0"/>
            </a:endParaRPr>
          </a:p>
        </p:txBody>
      </p:sp>
      <p:sp>
        <p:nvSpPr>
          <p:cNvPr id="24" name="TextBox 23">
            <a:extLst>
              <a:ext uri="{FF2B5EF4-FFF2-40B4-BE49-F238E27FC236}">
                <a16:creationId xmlns:a16="http://schemas.microsoft.com/office/drawing/2014/main" id="{EB40DD30-6A24-4818-80A5-60861DD45D4C}"/>
              </a:ext>
            </a:extLst>
          </p:cNvPr>
          <p:cNvSpPr txBox="1"/>
          <p:nvPr/>
        </p:nvSpPr>
        <p:spPr>
          <a:xfrm>
            <a:off x="3809779" y="6535417"/>
            <a:ext cx="4277487" cy="230832"/>
          </a:xfrm>
          <a:prstGeom prst="rect">
            <a:avLst/>
          </a:prstGeom>
          <a:noFill/>
        </p:spPr>
        <p:txBody>
          <a:bodyPr wrap="square" rtlCol="0">
            <a:spAutoFit/>
          </a:bodyPr>
          <a:lstStyle/>
          <a:p>
            <a:pPr algn="ctr" fontAlgn="base">
              <a:spcBef>
                <a:spcPct val="0"/>
              </a:spcBef>
              <a:spcAft>
                <a:spcPct val="0"/>
              </a:spcAft>
              <a:defRPr/>
            </a:pPr>
            <a:r>
              <a:rPr lang="en-US" sz="900" dirty="0">
                <a:solidFill>
                  <a:schemeClr val="bg1"/>
                </a:solidFill>
                <a:latin typeface="Arial" charset="0"/>
                <a:ea typeface="ヒラギノ角ゴ Pro W3" charset="-128"/>
                <a:sym typeface="Arial" charset="0"/>
              </a:rPr>
              <a:t>©MENTAL HEALTH FIRST AID® USA 2020</a:t>
            </a:r>
          </a:p>
        </p:txBody>
      </p:sp>
    </p:spTree>
    <p:extLst>
      <p:ext uri="{BB962C8B-B14F-4D97-AF65-F5344CB8AC3E}">
        <p14:creationId xmlns:p14="http://schemas.microsoft.com/office/powerpoint/2010/main" val="915107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0E0C-8DEA-42D5-B0CA-8C7C597325E1}"/>
              </a:ext>
            </a:extLst>
          </p:cNvPr>
          <p:cNvSpPr>
            <a:spLocks noGrp="1"/>
          </p:cNvSpPr>
          <p:nvPr>
            <p:ph type="title"/>
          </p:nvPr>
        </p:nvSpPr>
        <p:spPr/>
        <p:txBody>
          <a:bodyPr/>
          <a:lstStyle/>
          <a:p>
            <a:r>
              <a:rPr lang="en-US" dirty="0"/>
              <a:t>Mental Health Resources</a:t>
            </a:r>
          </a:p>
        </p:txBody>
      </p:sp>
      <p:sp>
        <p:nvSpPr>
          <p:cNvPr id="3" name="Content Placeholder 2">
            <a:extLst>
              <a:ext uri="{FF2B5EF4-FFF2-40B4-BE49-F238E27FC236}">
                <a16:creationId xmlns:a16="http://schemas.microsoft.com/office/drawing/2014/main" id="{23FC7514-3CF9-4A56-BB0A-8187B841983F}"/>
              </a:ext>
            </a:extLst>
          </p:cNvPr>
          <p:cNvSpPr>
            <a:spLocks noGrp="1"/>
          </p:cNvSpPr>
          <p:nvPr>
            <p:ph idx="1"/>
          </p:nvPr>
        </p:nvSpPr>
        <p:spPr>
          <a:xfrm>
            <a:off x="564874" y="1825625"/>
            <a:ext cx="10463010" cy="4018584"/>
          </a:xfrm>
        </p:spPr>
        <p:txBody>
          <a:bodyPr/>
          <a:lstStyle/>
          <a:p>
            <a:pPr marL="342900" indent="-342900">
              <a:buClr>
                <a:srgbClr val="EA5E29"/>
              </a:buClr>
              <a:buFont typeface="Wingdings" panose="05000000000000000000" pitchFamily="2" charset="2"/>
              <a:buChar char="§"/>
            </a:pPr>
            <a:r>
              <a:rPr lang="en-US" b="1" dirty="0"/>
              <a:t>Learn more about getting trained in Mental Health First Aid at mentalhealthfirstaid.org.</a:t>
            </a:r>
          </a:p>
          <a:p>
            <a:pPr marL="1028700" lvl="1" indent="-342900">
              <a:buClr>
                <a:srgbClr val="EA5E29"/>
              </a:buClr>
              <a:buFont typeface="Wingdings" panose="05000000000000000000" pitchFamily="2" charset="2"/>
              <a:buChar char="§"/>
            </a:pPr>
            <a:r>
              <a:rPr lang="en-US" sz="2200" dirty="0">
                <a:latin typeface="+mj-lt"/>
              </a:rPr>
              <a:t>Adult Mental Health First Aid for a</a:t>
            </a:r>
            <a:r>
              <a:rPr lang="en-US" sz="2200" dirty="0">
                <a:latin typeface="+mj-lt"/>
                <a:sym typeface="Wingdings" panose="05000000000000000000" pitchFamily="2" charset="2"/>
              </a:rPr>
              <a:t>ges 18+ (offered in English and Spanish)</a:t>
            </a:r>
            <a:endParaRPr lang="en-US" sz="2200" dirty="0">
              <a:latin typeface="+mj-lt"/>
            </a:endParaRPr>
          </a:p>
          <a:p>
            <a:pPr marL="1028700" lvl="1" indent="-342900">
              <a:buClr>
                <a:srgbClr val="EA5E29"/>
              </a:buClr>
              <a:buFont typeface="Wingdings" panose="05000000000000000000" pitchFamily="2" charset="2"/>
              <a:buChar char="§"/>
            </a:pPr>
            <a:r>
              <a:rPr lang="en-US" sz="2200" dirty="0">
                <a:latin typeface="+mj-lt"/>
              </a:rPr>
              <a:t>Youth Mental Health First Aid </a:t>
            </a:r>
            <a:r>
              <a:rPr lang="en-US" sz="2200" dirty="0">
                <a:latin typeface="+mj-lt"/>
                <a:sym typeface="Wingdings" panose="05000000000000000000" pitchFamily="2" charset="2"/>
              </a:rPr>
              <a:t>for adults working with youth (offered in English and Spanish)</a:t>
            </a:r>
            <a:endParaRPr lang="en-US" sz="2200" dirty="0">
              <a:latin typeface="+mj-lt"/>
            </a:endParaRPr>
          </a:p>
          <a:p>
            <a:pPr marL="1028700" lvl="1" indent="-342900">
              <a:buClr>
                <a:srgbClr val="EA5E29"/>
              </a:buClr>
              <a:buFont typeface="Wingdings" panose="05000000000000000000" pitchFamily="2" charset="2"/>
              <a:buChar char="§"/>
            </a:pPr>
            <a:r>
              <a:rPr lang="en-US" sz="2200" dirty="0">
                <a:latin typeface="+mj-lt"/>
              </a:rPr>
              <a:t>Teen Mental Health First Aid for teens grades 10-12 (offered in English)</a:t>
            </a:r>
          </a:p>
          <a:p>
            <a:pPr marL="342900" indent="-342900">
              <a:buClr>
                <a:srgbClr val="EA5E29"/>
              </a:buClr>
              <a:buFont typeface="Wingdings" panose="05000000000000000000" pitchFamily="2" charset="2"/>
              <a:buChar char="§"/>
            </a:pPr>
            <a:r>
              <a:rPr lang="en-US" b="1" dirty="0"/>
              <a:t>Suicide Prevention Lifeline: </a:t>
            </a:r>
            <a:r>
              <a:rPr lang="en-US" dirty="0"/>
              <a:t>1-800-273-TALK (8255) </a:t>
            </a:r>
            <a:r>
              <a:rPr lang="en-US" dirty="0">
                <a:sym typeface="Wingdings" panose="05000000000000000000" pitchFamily="2" charset="2"/>
              </a:rPr>
              <a:t> D</a:t>
            </a:r>
            <a:r>
              <a:rPr lang="en-US" dirty="0"/>
              <a:t>ial 911 in case of emergency</a:t>
            </a:r>
          </a:p>
          <a:p>
            <a:pPr marL="342900" indent="-342900">
              <a:buClr>
                <a:srgbClr val="EA5E29"/>
              </a:buClr>
              <a:buFont typeface="Wingdings" panose="05000000000000000000" pitchFamily="2" charset="2"/>
              <a:buChar char="§"/>
            </a:pPr>
            <a:r>
              <a:rPr lang="en-US" b="1" dirty="0"/>
              <a:t>Blog posts with practical tips: </a:t>
            </a:r>
            <a:r>
              <a:rPr lang="en-US" dirty="0"/>
              <a:t>mentalhealthfirstaid.org/news-and-updates/ </a:t>
            </a:r>
          </a:p>
          <a:p>
            <a:pPr marL="342900" indent="-342900">
              <a:buClr>
                <a:srgbClr val="EA5E29"/>
              </a:buClr>
              <a:buFont typeface="Wingdings" panose="05000000000000000000" pitchFamily="2" charset="2"/>
              <a:buChar char="§"/>
            </a:pPr>
            <a:r>
              <a:rPr lang="en-US" b="1" dirty="0"/>
              <a:t>Mental health self-screening tests: </a:t>
            </a:r>
            <a:r>
              <a:rPr lang="en-US" dirty="0"/>
              <a:t>screening.mhanational.org/</a:t>
            </a:r>
          </a:p>
          <a:p>
            <a:pPr marL="342900" indent="-342900">
              <a:buClr>
                <a:srgbClr val="EA5E29"/>
              </a:buClr>
              <a:buFont typeface="Wingdings" panose="05000000000000000000" pitchFamily="2" charset="2"/>
              <a:buChar char="§"/>
            </a:pPr>
            <a:endParaRPr lang="en-US" dirty="0"/>
          </a:p>
          <a:p>
            <a:pPr marL="342900" indent="-342900">
              <a:buClr>
                <a:srgbClr val="EA5E29"/>
              </a:buClr>
              <a:buFont typeface="Wingdings" panose="05000000000000000000" pitchFamily="2" charset="2"/>
              <a:buChar char="§"/>
            </a:pPr>
            <a:endParaRPr lang="en-US" dirty="0"/>
          </a:p>
        </p:txBody>
      </p:sp>
    </p:spTree>
    <p:extLst>
      <p:ext uri="{BB962C8B-B14F-4D97-AF65-F5344CB8AC3E}">
        <p14:creationId xmlns:p14="http://schemas.microsoft.com/office/powerpoint/2010/main" val="1654887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6112-8361-4B3D-8CC7-5FEE3C97430A}"/>
              </a:ext>
            </a:extLst>
          </p:cNvPr>
          <p:cNvSpPr>
            <a:spLocks noGrp="1"/>
          </p:cNvSpPr>
          <p:nvPr>
            <p:ph type="title"/>
          </p:nvPr>
        </p:nvSpPr>
        <p:spPr/>
        <p:txBody>
          <a:bodyPr/>
          <a:lstStyle/>
          <a:p>
            <a:r>
              <a:rPr lang="en-US" dirty="0"/>
              <a:t>Questions?</a:t>
            </a:r>
          </a:p>
        </p:txBody>
      </p:sp>
      <p:pic>
        <p:nvPicPr>
          <p:cNvPr id="7" name="Picture 6" descr="A picture containing text&#10;&#10;Description automatically generated">
            <a:extLst>
              <a:ext uri="{FF2B5EF4-FFF2-40B4-BE49-F238E27FC236}">
                <a16:creationId xmlns:a16="http://schemas.microsoft.com/office/drawing/2014/main" id="{DD5B1DD3-E435-439B-B89C-F2AA5F27A150}"/>
              </a:ext>
            </a:extLst>
          </p:cNvPr>
          <p:cNvPicPr>
            <a:picLocks noChangeAspect="1"/>
          </p:cNvPicPr>
          <p:nvPr/>
        </p:nvPicPr>
        <p:blipFill rotWithShape="1">
          <a:blip r:embed="rId2"/>
          <a:srcRect t="7479" b="6411"/>
          <a:stretch/>
        </p:blipFill>
        <p:spPr>
          <a:xfrm>
            <a:off x="3370610" y="1668855"/>
            <a:ext cx="5450779" cy="3520290"/>
          </a:xfrm>
          <a:prstGeom prst="rect">
            <a:avLst/>
          </a:prstGeom>
        </p:spPr>
      </p:pic>
    </p:spTree>
    <p:extLst>
      <p:ext uri="{BB962C8B-B14F-4D97-AF65-F5344CB8AC3E}">
        <p14:creationId xmlns:p14="http://schemas.microsoft.com/office/powerpoint/2010/main" val="171544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E6EF-8B05-4E3F-B02F-27B5B89050C4}"/>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657E334-1AD9-4245-B34C-1BA2D2C1EEF7}"/>
              </a:ext>
            </a:extLst>
          </p:cNvPr>
          <p:cNvSpPr>
            <a:spLocks noGrp="1"/>
          </p:cNvSpPr>
          <p:nvPr>
            <p:ph idx="1"/>
          </p:nvPr>
        </p:nvSpPr>
        <p:spPr/>
        <p:txBody>
          <a:bodyPr/>
          <a:lstStyle/>
          <a:p>
            <a:r>
              <a:rPr lang="en-US" dirty="0"/>
              <a:t>Don’t hesitate to reach out:</a:t>
            </a:r>
          </a:p>
          <a:p>
            <a:endParaRPr lang="en-US" dirty="0"/>
          </a:p>
          <a:p>
            <a:pPr marL="1028700" lvl="1" indent="-342900">
              <a:buClr>
                <a:srgbClr val="EA5E29"/>
              </a:buClr>
              <a:buFont typeface="Wingdings" panose="05000000000000000000" pitchFamily="2" charset="2"/>
              <a:buChar char="§"/>
            </a:pPr>
            <a:r>
              <a:rPr lang="en-US" sz="2200" dirty="0">
                <a:latin typeface="+mj-lt"/>
                <a:hlinkClick r:id="rId2"/>
              </a:rPr>
              <a:t>partnerwithus@mentalhealthfirstaid.org</a:t>
            </a:r>
            <a:endParaRPr lang="en-US" sz="2200" dirty="0">
              <a:latin typeface="+mj-lt"/>
            </a:endParaRPr>
          </a:p>
          <a:p>
            <a:pPr marL="1028700" lvl="1" indent="-342900">
              <a:buClr>
                <a:srgbClr val="EA5E29"/>
              </a:buClr>
              <a:buFont typeface="Wingdings" panose="05000000000000000000" pitchFamily="2" charset="2"/>
              <a:buChar char="§"/>
            </a:pPr>
            <a:r>
              <a:rPr lang="en-US" sz="2200" dirty="0">
                <a:latin typeface="+mj-lt"/>
                <a:hlinkClick r:id="rId3"/>
              </a:rPr>
              <a:t>hello@mentalhealthfirstaid.org</a:t>
            </a:r>
            <a:r>
              <a:rPr lang="en-US" sz="2200" dirty="0">
                <a:latin typeface="+mj-lt"/>
              </a:rPr>
              <a:t> </a:t>
            </a:r>
          </a:p>
          <a:p>
            <a:pPr lvl="1" indent="0">
              <a:buClr>
                <a:srgbClr val="EA5E29"/>
              </a:buClr>
              <a:buNone/>
            </a:pPr>
            <a:endParaRPr lang="en-US" sz="2200" dirty="0">
              <a:latin typeface="+mj-lt"/>
            </a:endParaRPr>
          </a:p>
        </p:txBody>
      </p:sp>
      <p:pic>
        <p:nvPicPr>
          <p:cNvPr id="5" name="Picture 4" descr="Text&#10;&#10;Description automatically generated">
            <a:extLst>
              <a:ext uri="{FF2B5EF4-FFF2-40B4-BE49-F238E27FC236}">
                <a16:creationId xmlns:a16="http://schemas.microsoft.com/office/drawing/2014/main" id="{53BD87B5-347A-4A8E-9436-7D153EA32A98}"/>
              </a:ext>
            </a:extLst>
          </p:cNvPr>
          <p:cNvPicPr>
            <a:picLocks noChangeAspect="1"/>
          </p:cNvPicPr>
          <p:nvPr/>
        </p:nvPicPr>
        <p:blipFill>
          <a:blip r:embed="rId4"/>
          <a:stretch>
            <a:fillRect/>
          </a:stretch>
        </p:blipFill>
        <p:spPr>
          <a:xfrm>
            <a:off x="5263659" y="3591499"/>
            <a:ext cx="2030442" cy="2252710"/>
          </a:xfrm>
          <a:prstGeom prst="rect">
            <a:avLst/>
          </a:prstGeom>
        </p:spPr>
      </p:pic>
    </p:spTree>
    <p:extLst>
      <p:ext uri="{BB962C8B-B14F-4D97-AF65-F5344CB8AC3E}">
        <p14:creationId xmlns:p14="http://schemas.microsoft.com/office/powerpoint/2010/main" val="2969352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557838" y="0"/>
            <a:ext cx="6634162" cy="5859463"/>
          </a:xfrm>
          <a:prstGeom prst="rect">
            <a:avLst/>
          </a:prstGeom>
          <a:solidFill>
            <a:schemeClr val="tx2"/>
          </a:solidFill>
          <a:ln>
            <a:noFill/>
          </a:ln>
          <a:effectLst/>
          <a:scene3d>
            <a:camera prst="orthographicFront">
              <a:rot lat="0" lon="0" rev="0"/>
            </a:camera>
            <a:lightRig rig="glow" dir="t">
              <a:rot lat="0" lon="0" rev="14100000"/>
            </a:lightRig>
          </a:scene3d>
          <a:sp3d prstMaterial="softEdge">
            <a:bevelT w="127000" prst="artDeco"/>
          </a:sp3d>
        </p:spPr>
      </p:pic>
      <p:sp>
        <p:nvSpPr>
          <p:cNvPr id="5" name="Text Placeholder 4"/>
          <p:cNvSpPr>
            <a:spLocks noGrp="1"/>
          </p:cNvSpPr>
          <p:nvPr>
            <p:ph type="body" sz="half" idx="4294967295"/>
          </p:nvPr>
        </p:nvSpPr>
        <p:spPr>
          <a:xfrm>
            <a:off x="98474" y="0"/>
            <a:ext cx="5225168" cy="6857999"/>
          </a:xfrm>
          <a:gradFill flip="none" rotWithShape="1">
            <a:gsLst>
              <a:gs pos="58000">
                <a:schemeClr val="bg1"/>
              </a:gs>
              <a:gs pos="0">
                <a:schemeClr val="accent1">
                  <a:lumMod val="60000"/>
                  <a:lumOff val="40000"/>
                </a:schemeClr>
              </a:gs>
              <a:gs pos="95000">
                <a:schemeClr val="accent1">
                  <a:lumMod val="60000"/>
                  <a:lumOff val="40000"/>
                </a:schemeClr>
              </a:gs>
              <a:gs pos="100000">
                <a:schemeClr val="accent1">
                  <a:lumMod val="60000"/>
                  <a:lumOff val="40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ormAutofit fontScale="25000" lnSpcReduction="20000"/>
          </a:bodyPr>
          <a:lstStyle/>
          <a:p>
            <a:endParaRPr lang="en-US" sz="5600" b="1" dirty="0">
              <a:latin typeface="Arial" pitchFamily="34" charset="0"/>
              <a:cs typeface="Arial" pitchFamily="34" charset="0"/>
            </a:endParaRPr>
          </a:p>
          <a:p>
            <a:pPr marL="0" indent="0">
              <a:buNone/>
            </a:pPr>
            <a:endParaRPr lang="en-US" sz="11200" b="1" dirty="0">
              <a:solidFill>
                <a:srgbClr val="002060"/>
              </a:solidFill>
              <a:latin typeface="Arial" pitchFamily="34" charset="0"/>
              <a:cs typeface="Arial" pitchFamily="34" charset="0"/>
            </a:endParaRPr>
          </a:p>
          <a:p>
            <a:pPr marL="0" indent="0">
              <a:buNone/>
            </a:pPr>
            <a:r>
              <a:rPr lang="en-US" sz="11200" b="1" dirty="0">
                <a:solidFill>
                  <a:srgbClr val="002060"/>
                </a:solidFill>
                <a:latin typeface="Arial" pitchFamily="34" charset="0"/>
                <a:cs typeface="Arial" pitchFamily="34" charset="0"/>
              </a:rPr>
              <a:t>Karen Orsi</a:t>
            </a:r>
          </a:p>
          <a:p>
            <a:pPr marL="0" indent="0">
              <a:buNone/>
            </a:pPr>
            <a:r>
              <a:rPr lang="en-US" sz="11200" b="1" dirty="0">
                <a:solidFill>
                  <a:srgbClr val="002060"/>
                </a:solidFill>
                <a:latin typeface="Arial" pitchFamily="34" charset="0"/>
                <a:cs typeface="Arial" pitchFamily="34" charset="0"/>
              </a:rPr>
              <a:t>Director</a:t>
            </a:r>
          </a:p>
          <a:p>
            <a:pPr marL="0" indent="0">
              <a:buNone/>
            </a:pPr>
            <a:r>
              <a:rPr lang="en-US" sz="11200" b="1" dirty="0">
                <a:solidFill>
                  <a:srgbClr val="002060"/>
                </a:solidFill>
                <a:latin typeface="Arial" pitchFamily="34" charset="0"/>
                <a:cs typeface="Arial" pitchFamily="34" charset="0"/>
              </a:rPr>
              <a:t>Oklahoma Mental Health  </a:t>
            </a:r>
          </a:p>
          <a:p>
            <a:pPr marL="0" indent="0">
              <a:buNone/>
            </a:pPr>
            <a:r>
              <a:rPr lang="en-US" sz="11200" b="1" dirty="0">
                <a:solidFill>
                  <a:srgbClr val="002060"/>
                </a:solidFill>
                <a:latin typeface="Arial" pitchFamily="34" charset="0"/>
                <a:cs typeface="Arial" pitchFamily="34" charset="0"/>
              </a:rPr>
              <a:t>        and Aging Coalition</a:t>
            </a:r>
          </a:p>
          <a:p>
            <a:pPr marL="0" indent="0">
              <a:buNone/>
            </a:pPr>
            <a:endParaRPr lang="en-US" sz="11200" b="1" dirty="0">
              <a:solidFill>
                <a:srgbClr val="002060"/>
              </a:solidFill>
              <a:latin typeface="Arial" pitchFamily="34" charset="0"/>
              <a:cs typeface="Arial" pitchFamily="34" charset="0"/>
            </a:endParaRPr>
          </a:p>
          <a:p>
            <a:pPr marL="0" indent="0">
              <a:buNone/>
            </a:pPr>
            <a:r>
              <a:rPr lang="en-US" sz="11200" dirty="0">
                <a:ln w="0"/>
                <a:solidFill>
                  <a:schemeClr val="accent1"/>
                </a:solidFill>
                <a:effectLst>
                  <a:outerShdw blurRad="38100" dist="25400" dir="5400000" algn="ctr" rotWithShape="0">
                    <a:srgbClr val="6E747A">
                      <a:alpha val="43000"/>
                    </a:srgbClr>
                  </a:outerShdw>
                </a:effectLst>
                <a:latin typeface="Arial" pitchFamily="34" charset="0"/>
                <a:cs typeface="Arial" pitchFamily="34" charset="0"/>
              </a:rPr>
              <a:t>   </a:t>
            </a:r>
            <a:r>
              <a:rPr lang="en-US" sz="11200" b="1" dirty="0">
                <a:ln w="0"/>
                <a:solidFill>
                  <a:schemeClr val="accent1"/>
                </a:solidFill>
                <a:effectLst>
                  <a:outerShdw blurRad="38100" dist="25400" dir="5400000" algn="ctr" rotWithShape="0">
                    <a:srgbClr val="6E747A">
                      <a:alpha val="43000"/>
                    </a:srgbClr>
                  </a:outerShdw>
                </a:effectLst>
                <a:latin typeface="Arial" pitchFamily="34" charset="0"/>
                <a:cs typeface="Arial" pitchFamily="34" charset="0"/>
              </a:rPr>
              <a:t>kareno@northcare.com</a:t>
            </a:r>
            <a:endParaRPr lang="en-US" sz="11200" b="1" dirty="0">
              <a:solidFill>
                <a:srgbClr val="002060"/>
              </a:solidFill>
              <a:latin typeface="Arial" pitchFamily="34" charset="0"/>
              <a:cs typeface="Arial" pitchFamily="34" charset="0"/>
            </a:endParaRPr>
          </a:p>
          <a:p>
            <a:pPr marL="0" indent="0">
              <a:buNone/>
            </a:pPr>
            <a:r>
              <a:rPr lang="en-US" sz="11200" b="1" dirty="0">
                <a:solidFill>
                  <a:schemeClr val="tx1"/>
                </a:solidFill>
                <a:latin typeface="Arial" pitchFamily="34" charset="0"/>
                <a:cs typeface="Arial" pitchFamily="34" charset="0"/>
              </a:rPr>
              <a:t>   </a:t>
            </a:r>
            <a:r>
              <a:rPr lang="en-US" sz="11200" b="1" u="sng" dirty="0">
                <a:solidFill>
                  <a:schemeClr val="tx1"/>
                </a:solidFill>
                <a:latin typeface="Arial" pitchFamily="34" charset="0"/>
                <a:cs typeface="Arial" pitchFamily="34" charset="0"/>
              </a:rPr>
              <a:t>www.omhac.org</a:t>
            </a:r>
          </a:p>
          <a:p>
            <a:pPr marL="0" indent="0">
              <a:buNone/>
            </a:pPr>
            <a:r>
              <a:rPr lang="en-US" sz="3600" b="1" dirty="0">
                <a:solidFill>
                  <a:schemeClr val="tx1"/>
                </a:solidFill>
                <a:latin typeface="Arial" pitchFamily="34" charset="0"/>
                <a:cs typeface="Arial" pitchFamily="34" charset="0"/>
              </a:rPr>
              <a:t> </a:t>
            </a:r>
            <a:endParaRPr lang="en-US" sz="2800" b="1" dirty="0">
              <a:latin typeface="Arial" pitchFamily="34" charset="0"/>
              <a:cs typeface="Arial" pitchFamily="34" charset="0"/>
            </a:endParaRPr>
          </a:p>
          <a:p>
            <a:pPr marL="0" indent="0">
              <a:buNone/>
            </a:pPr>
            <a:endParaRPr lang="en-US" sz="9600" b="1" dirty="0">
              <a:solidFill>
                <a:srgbClr val="002060"/>
              </a:solidFill>
              <a:latin typeface="+mj-lt"/>
              <a:cs typeface="Arial" pitchFamily="34" charset="0"/>
            </a:endParaRPr>
          </a:p>
          <a:p>
            <a:pPr marL="0" indent="0">
              <a:buNone/>
            </a:pPr>
            <a:r>
              <a:rPr lang="en-US" sz="9600" b="1" dirty="0">
                <a:solidFill>
                  <a:srgbClr val="002060"/>
                </a:solidFill>
                <a:latin typeface="+mj-lt"/>
                <a:cs typeface="Arial" pitchFamily="34" charset="0"/>
              </a:rPr>
              <a:t>NorthCare</a:t>
            </a:r>
          </a:p>
          <a:p>
            <a:pPr marL="0" indent="0">
              <a:buNone/>
            </a:pPr>
            <a:r>
              <a:rPr lang="en-US" sz="9600" b="1" dirty="0">
                <a:solidFill>
                  <a:srgbClr val="002060"/>
                </a:solidFill>
                <a:latin typeface="+mj-lt"/>
                <a:cs typeface="Arial" pitchFamily="34" charset="0"/>
              </a:rPr>
              <a:t>2627 General Pershing Blvd.</a:t>
            </a:r>
          </a:p>
          <a:p>
            <a:pPr marL="0" indent="0">
              <a:buNone/>
            </a:pPr>
            <a:r>
              <a:rPr lang="en-US" sz="9600" b="1" dirty="0">
                <a:solidFill>
                  <a:srgbClr val="002060"/>
                </a:solidFill>
                <a:latin typeface="+mj-lt"/>
                <a:cs typeface="Arial" pitchFamily="34" charset="0"/>
              </a:rPr>
              <a:t>Oklahoma City, OK  73107</a:t>
            </a:r>
          </a:p>
          <a:p>
            <a:pPr marL="0" indent="0">
              <a:buNone/>
            </a:pPr>
            <a:endParaRPr lang="en-US" sz="9600" b="1" dirty="0">
              <a:solidFill>
                <a:srgbClr val="002060"/>
              </a:solidFill>
              <a:latin typeface="+mj-lt"/>
              <a:cs typeface="Arial" pitchFamily="34" charset="0"/>
            </a:endParaRPr>
          </a:p>
          <a:p>
            <a:pPr marL="0" indent="0">
              <a:buNone/>
            </a:pPr>
            <a:endParaRPr lang="en-US" sz="9600" b="1" dirty="0">
              <a:solidFill>
                <a:srgbClr val="002060"/>
              </a:solidFill>
              <a:latin typeface="+mj-lt"/>
              <a:cs typeface="Arial" pitchFamily="34" charset="0"/>
            </a:endParaRPr>
          </a:p>
          <a:p>
            <a:pPr marL="0" indent="0">
              <a:buNone/>
            </a:pPr>
            <a:endParaRPr lang="en-US" sz="9600" b="1" dirty="0">
              <a:solidFill>
                <a:srgbClr val="002060"/>
              </a:solidFill>
              <a:latin typeface="+mj-lt"/>
              <a:cs typeface="Arial" pitchFamily="34" charset="0"/>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38151" y="5859505"/>
            <a:ext cx="4039340" cy="703811"/>
          </a:xfrm>
          <a:prstGeom prst="rect">
            <a:avLst/>
          </a:prstGeom>
        </p:spPr>
      </p:pic>
    </p:spTree>
    <p:extLst>
      <p:ext uri="{BB962C8B-B14F-4D97-AF65-F5344CB8AC3E}">
        <p14:creationId xmlns:p14="http://schemas.microsoft.com/office/powerpoint/2010/main" val="635011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4-15-15 PPT Cover Slide - Older Adults.jpg"/>
          <p:cNvPicPr>
            <a:picLocks noChangeAspect="1"/>
          </p:cNvPicPr>
          <p:nvPr/>
        </p:nvPicPr>
        <p:blipFill>
          <a:blip r:embed="rId2"/>
          <a:stretch>
            <a:fillRect/>
          </a:stretch>
        </p:blipFill>
        <p:spPr>
          <a:xfrm>
            <a:off x="91440" y="0"/>
            <a:ext cx="12100559" cy="7093132"/>
          </a:xfrm>
          <a:prstGeom prst="rect">
            <a:avLst/>
          </a:prstGeom>
        </p:spPr>
      </p:pic>
    </p:spTree>
    <p:extLst>
      <p:ext uri="{BB962C8B-B14F-4D97-AF65-F5344CB8AC3E}">
        <p14:creationId xmlns:p14="http://schemas.microsoft.com/office/powerpoint/2010/main" val="2756969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47910D-6515-654B-87E6-CE4B9A45E207}"/>
              </a:ext>
            </a:extLst>
          </p:cNvPr>
          <p:cNvSpPr>
            <a:spLocks noGrp="1"/>
          </p:cNvSpPr>
          <p:nvPr>
            <p:ph type="body" sz="quarter" idx="12"/>
          </p:nvPr>
        </p:nvSpPr>
        <p:spPr>
          <a:xfrm>
            <a:off x="1960564" y="1834264"/>
            <a:ext cx="8372475" cy="3757211"/>
          </a:xfrm>
        </p:spPr>
        <p:txBody>
          <a:bodyPr/>
          <a:lstStyle/>
          <a:p>
            <a:r>
              <a:rPr lang="en-US" sz="2400" b="1" dirty="0"/>
              <a:t>Mission:</a:t>
            </a:r>
            <a:r>
              <a:rPr lang="en-US" sz="2400" dirty="0"/>
              <a:t> </a:t>
            </a:r>
          </a:p>
          <a:p>
            <a:r>
              <a:rPr lang="en-US" sz="2400" dirty="0"/>
              <a:t>To provide opportunities for professional, consumer and government organizations to work together towards </a:t>
            </a:r>
            <a:r>
              <a:rPr lang="en-US" sz="2400" b="1" dirty="0">
                <a:solidFill>
                  <a:srgbClr val="203D89"/>
                </a:solidFill>
              </a:rPr>
              <a:t>improving the availability and quality of mental health preventive and treatment strategies </a:t>
            </a:r>
            <a:r>
              <a:rPr lang="en-US" sz="2400" dirty="0"/>
              <a:t>to older Americans and their families through education, research and increased public awareness.</a:t>
            </a:r>
          </a:p>
          <a:p>
            <a:pPr algn="ctr"/>
            <a:r>
              <a:rPr lang="en-US" sz="2400" b="1" dirty="0"/>
              <a:t>Visit: www.ncmha.org</a:t>
            </a:r>
          </a:p>
        </p:txBody>
      </p:sp>
      <p:pic>
        <p:nvPicPr>
          <p:cNvPr id="5" name="Picture 4">
            <a:extLst>
              <a:ext uri="{FF2B5EF4-FFF2-40B4-BE49-F238E27FC236}">
                <a16:creationId xmlns:a16="http://schemas.microsoft.com/office/drawing/2014/main" id="{7C23FB20-2BE3-4C25-BED0-2078447441F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12194" y="328202"/>
            <a:ext cx="1879727" cy="1028959"/>
          </a:xfrm>
          <a:prstGeom prst="rect">
            <a:avLst/>
          </a:prstGeom>
          <a:noFill/>
          <a:ln>
            <a:noFill/>
          </a:ln>
        </p:spPr>
      </p:pic>
    </p:spTree>
    <p:extLst>
      <p:ext uri="{BB962C8B-B14F-4D97-AF65-F5344CB8AC3E}">
        <p14:creationId xmlns:p14="http://schemas.microsoft.com/office/powerpoint/2010/main" val="1850310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368" y="618978"/>
            <a:ext cx="2869809" cy="6247864"/>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MENTAL HEALTH FIRST AID FOR ADULTS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PROGRAM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SESSION I</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4" name="TextBox 3"/>
          <p:cNvSpPr txBox="1"/>
          <p:nvPr/>
        </p:nvSpPr>
        <p:spPr>
          <a:xfrm>
            <a:off x="3491345" y="618977"/>
            <a:ext cx="8451273" cy="6063198"/>
          </a:xfrm>
          <a:prstGeom prst="rect">
            <a:avLst/>
          </a:prstGeom>
          <a:noFill/>
        </p:spPr>
        <p:txBody>
          <a:bodyPr wrap="square" rtlCol="0">
            <a:spAutoFit/>
          </a:bodyPr>
          <a:lstStyle/>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What is Mental Health First Aid?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srgbClr val="4590B8">
                    <a:lumMod val="75000"/>
                  </a:srgbClr>
                </a:solidFill>
                <a:effectLst/>
                <a:uLnTx/>
                <a:uFillTx/>
                <a:latin typeface="Gill Sans MT" panose="020B0502020104020203"/>
                <a:ea typeface="+mn-ea"/>
                <a:cs typeface="+mn-cs"/>
              </a:rPr>
              <a:t>Mental Health Problems in the United States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590B8">
                  <a:lumMod val="75000"/>
                </a:srgbClr>
              </a:solidFill>
              <a:effectLst/>
              <a:uLnTx/>
              <a:uFillTx/>
              <a:latin typeface="Gill Sans MT" panose="020B0502020104020203"/>
              <a:ea typeface="+mn-ea"/>
              <a:cs typeface="+mn-cs"/>
            </a:endParaRP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Mental Health First Aid Action Plan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srgbClr val="4590B8">
                    <a:lumMod val="75000"/>
                  </a:srgbClr>
                </a:solidFill>
                <a:effectLst/>
                <a:uLnTx/>
                <a:uFillTx/>
                <a:latin typeface="Gill Sans MT" panose="020B0502020104020203"/>
                <a:ea typeface="+mn-ea"/>
                <a:cs typeface="+mn-cs"/>
              </a:rPr>
              <a:t>Understanding Depression and Anxiety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Mental Health first Aid Action Plan for Depression and Anxiety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1A3260">
                    <a:lumMod val="75000"/>
                  </a:srgbClr>
                </a:solidFill>
                <a:effectLst/>
                <a:uLnTx/>
                <a:uFillTx/>
                <a:latin typeface="Gill Sans MT" panose="020B0502020104020203"/>
                <a:ea typeface="+mn-ea"/>
                <a:cs typeface="+mn-cs"/>
              </a:rPr>
              <a:t>Suicidal Behavior</a:t>
            </a:r>
          </a:p>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1A3260">
                    <a:lumMod val="75000"/>
                  </a:srgbClr>
                </a:solidFill>
                <a:effectLst/>
                <a:uLnTx/>
                <a:uFillTx/>
                <a:latin typeface="Gill Sans MT" panose="020B0502020104020203"/>
                <a:ea typeface="+mn-ea"/>
                <a:cs typeface="+mn-cs"/>
              </a:rPr>
              <a:t>Depressive Symptoms</a:t>
            </a:r>
          </a:p>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1A3260">
                    <a:lumMod val="75000"/>
                  </a:srgbClr>
                </a:solidFill>
                <a:effectLst/>
                <a:uLnTx/>
                <a:uFillTx/>
                <a:latin typeface="Gill Sans MT" panose="020B0502020104020203"/>
                <a:ea typeface="+mn-ea"/>
                <a:cs typeface="+mn-cs"/>
              </a:rPr>
              <a:t>Non-suicidal Self-Injury</a:t>
            </a:r>
            <a:endParaRPr kumimoji="0" lang="en-US" sz="2400" b="0" i="0" u="none" strike="noStrike" kern="1200" cap="none" spc="0" normalizeH="0" baseline="0" noProof="0" dirty="0">
              <a:ln>
                <a:noFill/>
              </a:ln>
              <a:solidFill>
                <a:srgbClr val="1A3260">
                  <a:lumMod val="7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95374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3699" y="593296"/>
            <a:ext cx="3394364" cy="6247864"/>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MENTAL 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 FIRST AID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ADULTS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PROGRAM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SESSION 11</a:t>
            </a:r>
          </a:p>
        </p:txBody>
      </p:sp>
      <p:sp>
        <p:nvSpPr>
          <p:cNvPr id="7" name="TextBox 6"/>
          <p:cNvSpPr txBox="1"/>
          <p:nvPr/>
        </p:nvSpPr>
        <p:spPr>
          <a:xfrm>
            <a:off x="3784209" y="717452"/>
            <a:ext cx="8117059" cy="5601533"/>
          </a:xfrm>
          <a:prstGeom prst="rect">
            <a:avLst/>
          </a:prstGeom>
          <a:noFill/>
        </p:spPr>
        <p:txBody>
          <a:bodyPr wrap="square" rtlCol="0">
            <a:spAutoFit/>
          </a:bodyPr>
          <a:lstStyle/>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Panic Attacks</a:t>
            </a:r>
          </a:p>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Traumatic Events</a:t>
            </a:r>
          </a:p>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Anxiety Symptoms</a:t>
            </a:r>
            <a:endParaRPr kumimoji="0" lang="en-US" sz="2600" b="0" i="0"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endParaRP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Understanding Psychosis</a:t>
            </a:r>
          </a:p>
          <a:p>
            <a:pPr marL="457200" marR="0" lvl="0" indent="-457200" algn="ctr" defTabSz="4572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a:ea typeface="+mn-ea"/>
                <a:cs typeface="+mn-cs"/>
              </a:rPr>
              <a:t>Mental Health First Aid Action Plan</a:t>
            </a:r>
          </a:p>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Acute Psychosis</a:t>
            </a:r>
          </a:p>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Disruptive or Aggressive Behavior</a:t>
            </a: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Understanding Substance Use Disorders</a:t>
            </a: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a:ea typeface="+mn-ea"/>
                <a:cs typeface="+mn-cs"/>
              </a:rPr>
              <a:t>Mental Health First Aid Action Plan</a:t>
            </a:r>
          </a:p>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Overdose</a:t>
            </a:r>
          </a:p>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Withdrawal</a:t>
            </a:r>
          </a:p>
          <a:p>
            <a:pPr marL="1019175"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590B8">
                    <a:lumMod val="50000"/>
                  </a:srgbClr>
                </a:solidFill>
                <a:effectLst/>
                <a:uLnTx/>
                <a:uFillTx/>
                <a:latin typeface="Gill Sans MT" panose="020B0502020104020203"/>
                <a:ea typeface="+mn-ea"/>
                <a:cs typeface="+mn-cs"/>
              </a:rPr>
              <a:t>Substance Use Disorders</a:t>
            </a:r>
          </a:p>
          <a:p>
            <a:pPr marL="457200" marR="0" lvl="0" indent="-457200" algn="ctr"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a:ea typeface="+mn-ea"/>
                <a:cs typeface="+mn-cs"/>
              </a:rPr>
              <a:t>Using your Mental Health First Aid Training</a:t>
            </a:r>
            <a:endParaRPr kumimoji="0" lang="en-US" sz="14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18233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165330" cy="988332"/>
          </a:xfrm>
        </p:spPr>
        <p:txBody>
          <a:bodyPr>
            <a:noAutofit/>
          </a:bodyPr>
          <a:lstStyle/>
          <a:p>
            <a:pPr algn="ctr"/>
            <a:r>
              <a:rPr lang="en-US" sz="3600" dirty="0"/>
              <a:t>MENTAL HEALTH FIRST AID FOR OLDER ADULTS</a:t>
            </a:r>
          </a:p>
        </p:txBody>
      </p:sp>
      <p:sp>
        <p:nvSpPr>
          <p:cNvPr id="3" name="Text Placeholder 2"/>
          <p:cNvSpPr>
            <a:spLocks noGrp="1"/>
          </p:cNvSpPr>
          <p:nvPr>
            <p:ph type="body" idx="1"/>
          </p:nvPr>
        </p:nvSpPr>
        <p:spPr>
          <a:xfrm>
            <a:off x="581193" y="1925782"/>
            <a:ext cx="5223863" cy="637309"/>
          </a:xfrm>
        </p:spPr>
        <p:txBody>
          <a:bodyPr/>
          <a:lstStyle/>
          <a:p>
            <a:r>
              <a:rPr lang="en-US" sz="2400" b="1" dirty="0"/>
              <a:t>WHO SHOULD TAKE IT</a:t>
            </a:r>
          </a:p>
        </p:txBody>
      </p:sp>
      <p:sp>
        <p:nvSpPr>
          <p:cNvPr id="4" name="Content Placeholder 3"/>
          <p:cNvSpPr>
            <a:spLocks noGrp="1"/>
          </p:cNvSpPr>
          <p:nvPr>
            <p:ph sz="half" idx="2"/>
          </p:nvPr>
        </p:nvSpPr>
        <p:spPr>
          <a:xfrm>
            <a:off x="581194" y="2770884"/>
            <a:ext cx="3935388" cy="3825860"/>
          </a:xfrm>
        </p:spPr>
        <p:txBody>
          <a:bodyPr>
            <a:normAutofit/>
          </a:bodyPr>
          <a:lstStyle/>
          <a:p>
            <a:r>
              <a:rPr lang="en-US" sz="2400" b="1" dirty="0">
                <a:solidFill>
                  <a:schemeClr val="accent2">
                    <a:lumMod val="50000"/>
                  </a:schemeClr>
                </a:solidFill>
              </a:rPr>
              <a:t>Older Adults</a:t>
            </a:r>
          </a:p>
          <a:p>
            <a:r>
              <a:rPr lang="en-US" sz="2400" b="1" dirty="0">
                <a:solidFill>
                  <a:schemeClr val="accent2">
                    <a:lumMod val="50000"/>
                  </a:schemeClr>
                </a:solidFill>
              </a:rPr>
              <a:t>Families</a:t>
            </a:r>
          </a:p>
          <a:p>
            <a:r>
              <a:rPr lang="en-US" sz="2400" b="1" dirty="0">
                <a:solidFill>
                  <a:schemeClr val="accent2">
                    <a:lumMod val="50000"/>
                  </a:schemeClr>
                </a:solidFill>
              </a:rPr>
              <a:t>Caregivers</a:t>
            </a:r>
          </a:p>
          <a:p>
            <a:r>
              <a:rPr lang="en-US" sz="2400" b="1" dirty="0">
                <a:solidFill>
                  <a:schemeClr val="accent2">
                    <a:lumMod val="50000"/>
                  </a:schemeClr>
                </a:solidFill>
              </a:rPr>
              <a:t>Nursing Staff</a:t>
            </a:r>
          </a:p>
          <a:p>
            <a:r>
              <a:rPr lang="en-US" sz="2400" b="1" dirty="0">
                <a:solidFill>
                  <a:schemeClr val="accent2">
                    <a:lumMod val="50000"/>
                  </a:schemeClr>
                </a:solidFill>
              </a:rPr>
              <a:t>Aging Service Providers</a:t>
            </a:r>
          </a:p>
          <a:p>
            <a:r>
              <a:rPr lang="en-US" sz="2400" b="1" dirty="0">
                <a:solidFill>
                  <a:schemeClr val="accent2">
                    <a:lumMod val="50000"/>
                  </a:schemeClr>
                </a:solidFill>
              </a:rPr>
              <a:t>Police, Fire, EM</a:t>
            </a:r>
            <a:r>
              <a:rPr lang="en-US" sz="2400" b="1" dirty="0"/>
              <a:t>T</a:t>
            </a:r>
          </a:p>
          <a:p>
            <a:r>
              <a:rPr lang="en-US" sz="2400" b="1" dirty="0"/>
              <a:t>Gatekeepers</a:t>
            </a:r>
          </a:p>
          <a:p>
            <a:endParaRPr lang="en-US" sz="2400" b="1" dirty="0"/>
          </a:p>
        </p:txBody>
      </p:sp>
      <p:sp>
        <p:nvSpPr>
          <p:cNvPr id="5" name="Text Placeholder 4"/>
          <p:cNvSpPr>
            <a:spLocks noGrp="1"/>
          </p:cNvSpPr>
          <p:nvPr>
            <p:ph type="body" sz="quarter" idx="3"/>
          </p:nvPr>
        </p:nvSpPr>
        <p:spPr>
          <a:xfrm>
            <a:off x="5153891" y="1925782"/>
            <a:ext cx="6456918" cy="637309"/>
          </a:xfrm>
        </p:spPr>
        <p:txBody>
          <a:bodyPr/>
          <a:lstStyle/>
          <a:p>
            <a:r>
              <a:rPr lang="en-US" sz="2400" b="1" dirty="0"/>
              <a:t>                        CONTENTS</a:t>
            </a:r>
          </a:p>
        </p:txBody>
      </p:sp>
      <p:sp>
        <p:nvSpPr>
          <p:cNvPr id="6" name="Content Placeholder 5"/>
          <p:cNvSpPr>
            <a:spLocks noGrp="1"/>
          </p:cNvSpPr>
          <p:nvPr>
            <p:ph sz="quarter" idx="4"/>
          </p:nvPr>
        </p:nvSpPr>
        <p:spPr>
          <a:xfrm>
            <a:off x="4849091" y="2452255"/>
            <a:ext cx="7065818" cy="4241471"/>
          </a:xfrm>
        </p:spPr>
        <p:txBody>
          <a:bodyPr>
            <a:noAutofit/>
          </a:bodyPr>
          <a:lstStyle/>
          <a:p>
            <a:pPr marL="0">
              <a:spcBef>
                <a:spcPts val="0"/>
              </a:spcBef>
              <a:spcAft>
                <a:spcPts val="0"/>
              </a:spcAft>
            </a:pPr>
            <a:r>
              <a:rPr lang="en-US" sz="2800" b="1" dirty="0"/>
              <a:t>Stigma and Ageism</a:t>
            </a:r>
          </a:p>
          <a:p>
            <a:pPr marL="0">
              <a:spcBef>
                <a:spcPts val="0"/>
              </a:spcBef>
              <a:spcAft>
                <a:spcPts val="0"/>
              </a:spcAft>
            </a:pPr>
            <a:r>
              <a:rPr lang="en-US" sz="2800" b="1" dirty="0">
                <a:solidFill>
                  <a:schemeClr val="accent3">
                    <a:lumMod val="50000"/>
                  </a:schemeClr>
                </a:solidFill>
              </a:rPr>
              <a:t>Life changes and transitions</a:t>
            </a:r>
          </a:p>
          <a:p>
            <a:pPr marL="0">
              <a:spcBef>
                <a:spcPts val="0"/>
              </a:spcBef>
              <a:spcAft>
                <a:spcPts val="0"/>
              </a:spcAft>
            </a:pPr>
            <a:r>
              <a:rPr lang="en-US" sz="2800" b="1" dirty="0"/>
              <a:t>Risk factors</a:t>
            </a:r>
          </a:p>
          <a:p>
            <a:pPr marL="0">
              <a:spcBef>
                <a:spcPts val="0"/>
              </a:spcBef>
              <a:spcAft>
                <a:spcPts val="0"/>
              </a:spcAft>
            </a:pPr>
            <a:r>
              <a:rPr lang="en-US" sz="2800" b="1" dirty="0">
                <a:solidFill>
                  <a:schemeClr val="accent3">
                    <a:lumMod val="50000"/>
                  </a:schemeClr>
                </a:solidFill>
              </a:rPr>
              <a:t>Suicide ideation vs. thoughts about </a:t>
            </a:r>
          </a:p>
          <a:p>
            <a:pPr marL="0" indent="0">
              <a:spcBef>
                <a:spcPts val="0"/>
              </a:spcBef>
              <a:spcAft>
                <a:spcPts val="0"/>
              </a:spcAft>
              <a:buNone/>
            </a:pPr>
            <a:r>
              <a:rPr lang="en-US" sz="2800" b="1" dirty="0">
                <a:solidFill>
                  <a:schemeClr val="accent3">
                    <a:lumMod val="50000"/>
                  </a:schemeClr>
                </a:solidFill>
              </a:rPr>
              <a:t>   death/dying</a:t>
            </a:r>
          </a:p>
          <a:p>
            <a:pPr marL="0">
              <a:spcBef>
                <a:spcPts val="0"/>
              </a:spcBef>
              <a:spcAft>
                <a:spcPts val="0"/>
              </a:spcAft>
            </a:pPr>
            <a:r>
              <a:rPr lang="en-US" sz="2800" b="1" dirty="0"/>
              <a:t>Psychosis, Delirium,  Dementia</a:t>
            </a:r>
          </a:p>
          <a:p>
            <a:pPr marL="0">
              <a:spcBef>
                <a:spcPts val="0"/>
              </a:spcBef>
              <a:spcAft>
                <a:spcPts val="0"/>
              </a:spcAft>
            </a:pPr>
            <a:r>
              <a:rPr lang="en-US" sz="2800" b="1" dirty="0">
                <a:solidFill>
                  <a:schemeClr val="accent3">
                    <a:lumMod val="50000"/>
                  </a:schemeClr>
                </a:solidFill>
              </a:rPr>
              <a:t>Culturally sensitive and respectful</a:t>
            </a:r>
          </a:p>
          <a:p>
            <a:pPr marL="0" indent="0">
              <a:spcBef>
                <a:spcPts val="0"/>
              </a:spcBef>
              <a:spcAft>
                <a:spcPts val="0"/>
              </a:spcAft>
              <a:buNone/>
            </a:pPr>
            <a:r>
              <a:rPr lang="en-US" sz="2800" b="1" dirty="0">
                <a:solidFill>
                  <a:schemeClr val="accent3">
                    <a:lumMod val="50000"/>
                  </a:schemeClr>
                </a:solidFill>
              </a:rPr>
              <a:t>   communication</a:t>
            </a:r>
          </a:p>
          <a:p>
            <a:pPr marL="0">
              <a:spcBef>
                <a:spcPts val="0"/>
              </a:spcBef>
              <a:spcAft>
                <a:spcPts val="0"/>
              </a:spcAft>
            </a:pPr>
            <a:r>
              <a:rPr lang="en-US" sz="2800" b="1" dirty="0"/>
              <a:t>Mental Health Disorders</a:t>
            </a:r>
          </a:p>
          <a:p>
            <a:pPr marL="0">
              <a:spcBef>
                <a:spcPts val="0"/>
              </a:spcBef>
              <a:spcAft>
                <a:spcPts val="0"/>
              </a:spcAft>
            </a:pPr>
            <a:r>
              <a:rPr lang="en-US" sz="2800" b="1" dirty="0">
                <a:solidFill>
                  <a:schemeClr val="accent3">
                    <a:lumMod val="50000"/>
                  </a:schemeClr>
                </a:solidFill>
              </a:rPr>
              <a:t>Substance Use, Misuse and Abuse</a:t>
            </a:r>
          </a:p>
          <a:p>
            <a:pPr marL="0">
              <a:spcBef>
                <a:spcPts val="0"/>
              </a:spcBef>
              <a:spcAft>
                <a:spcPts val="0"/>
              </a:spcAft>
            </a:pPr>
            <a:endParaRPr lang="en-US" sz="2800" b="1" dirty="0">
              <a:solidFill>
                <a:schemeClr val="accent3">
                  <a:lumMod val="50000"/>
                </a:schemeClr>
              </a:solidFill>
            </a:endParaRPr>
          </a:p>
          <a:p>
            <a:pPr marL="0">
              <a:spcBef>
                <a:spcPts val="0"/>
              </a:spcBef>
              <a:spcAft>
                <a:spcPts val="0"/>
              </a:spcAft>
            </a:pPr>
            <a:endParaRPr lang="en-US" sz="2400" dirty="0"/>
          </a:p>
        </p:txBody>
      </p:sp>
    </p:spTree>
    <p:extLst>
      <p:ext uri="{BB962C8B-B14F-4D97-AF65-F5344CB8AC3E}">
        <p14:creationId xmlns:p14="http://schemas.microsoft.com/office/powerpoint/2010/main" val="2390973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4" y="707500"/>
            <a:ext cx="11029616" cy="1232135"/>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dirty="0">
                <a:ln/>
                <a:solidFill>
                  <a:schemeClr val="accent3"/>
                </a:solidFill>
              </a:rPr>
              <a:t>MHFA  for OLDER ADULTS                 Training Content </a:t>
            </a:r>
          </a:p>
        </p:txBody>
      </p:sp>
      <p:sp>
        <p:nvSpPr>
          <p:cNvPr id="5" name="Text Placeholder 4"/>
          <p:cNvSpPr>
            <a:spLocks noGrp="1"/>
          </p:cNvSpPr>
          <p:nvPr>
            <p:ph type="body" idx="1"/>
          </p:nvPr>
        </p:nvSpPr>
        <p:spPr>
          <a:xfrm>
            <a:off x="887219" y="1939636"/>
            <a:ext cx="5087075" cy="457200"/>
          </a:xfrm>
        </p:spPr>
        <p:txBody>
          <a:bodyPr/>
          <a:lstStyle/>
          <a:p>
            <a:r>
              <a:rPr lang="en-US" dirty="0"/>
              <a:t>Session One</a:t>
            </a:r>
          </a:p>
        </p:txBody>
      </p:sp>
      <p:sp>
        <p:nvSpPr>
          <p:cNvPr id="3" name="Content Placeholder 2"/>
          <p:cNvSpPr>
            <a:spLocks noGrp="1"/>
          </p:cNvSpPr>
          <p:nvPr>
            <p:ph sz="half" idx="2"/>
          </p:nvPr>
        </p:nvSpPr>
        <p:spPr>
          <a:xfrm>
            <a:off x="581194" y="2396836"/>
            <a:ext cx="5393100" cy="4184073"/>
          </a:xfrm>
        </p:spPr>
        <p:txBody>
          <a:bodyPr>
            <a:normAutofit lnSpcReduction="10000"/>
          </a:bodyPr>
          <a:lstStyle/>
          <a:p>
            <a:r>
              <a:rPr lang="en-US" dirty="0"/>
              <a:t>What is mental disorder/ Who can diagnose</a:t>
            </a:r>
          </a:p>
          <a:p>
            <a:r>
              <a:rPr lang="en-US" dirty="0"/>
              <a:t>Prevalence</a:t>
            </a:r>
          </a:p>
          <a:p>
            <a:r>
              <a:rPr lang="en-US" dirty="0"/>
              <a:t>Disability and recovery</a:t>
            </a:r>
          </a:p>
          <a:p>
            <a:r>
              <a:rPr lang="en-US" dirty="0"/>
              <a:t>MHFA Action Pan</a:t>
            </a:r>
          </a:p>
          <a:p>
            <a:r>
              <a:rPr lang="en-US" dirty="0"/>
              <a:t>Depression signs and symptoms</a:t>
            </a:r>
          </a:p>
          <a:p>
            <a:r>
              <a:rPr lang="en-US" dirty="0"/>
              <a:t>Anxiety disorders/ signs and symptoms</a:t>
            </a:r>
          </a:p>
          <a:p>
            <a:r>
              <a:rPr lang="en-US" dirty="0"/>
              <a:t>Risk factors for depression and anxiety</a:t>
            </a:r>
          </a:p>
          <a:p>
            <a:r>
              <a:rPr lang="en-US" dirty="0"/>
              <a:t>Suicide/ assess for risk/ myths and facts/ warning signs/actions</a:t>
            </a:r>
          </a:p>
          <a:p>
            <a:r>
              <a:rPr lang="en-US" dirty="0"/>
              <a:t>Non-suicidal self injury/reasons/ medical emergencies</a:t>
            </a:r>
          </a:p>
          <a:p>
            <a:endParaRPr lang="en-US" dirty="0"/>
          </a:p>
        </p:txBody>
      </p:sp>
      <p:sp>
        <p:nvSpPr>
          <p:cNvPr id="6" name="Text Placeholder 5"/>
          <p:cNvSpPr>
            <a:spLocks noGrp="1"/>
          </p:cNvSpPr>
          <p:nvPr>
            <p:ph type="body" sz="quarter" idx="3"/>
          </p:nvPr>
        </p:nvSpPr>
        <p:spPr>
          <a:xfrm>
            <a:off x="6523735" y="1939636"/>
            <a:ext cx="5087073" cy="457200"/>
          </a:xfrm>
        </p:spPr>
        <p:txBody>
          <a:bodyPr/>
          <a:lstStyle/>
          <a:p>
            <a:r>
              <a:rPr lang="en-US" dirty="0"/>
              <a:t>Session Two</a:t>
            </a:r>
          </a:p>
        </p:txBody>
      </p:sp>
      <p:sp>
        <p:nvSpPr>
          <p:cNvPr id="7" name="Content Placeholder 6"/>
          <p:cNvSpPr>
            <a:spLocks noGrp="1"/>
          </p:cNvSpPr>
          <p:nvPr>
            <p:ph sz="quarter" idx="4"/>
          </p:nvPr>
        </p:nvSpPr>
        <p:spPr>
          <a:xfrm>
            <a:off x="6217709" y="2396836"/>
            <a:ext cx="5393100" cy="4184073"/>
          </a:xfrm>
        </p:spPr>
        <p:txBody>
          <a:bodyPr>
            <a:normAutofit/>
          </a:bodyPr>
          <a:lstStyle/>
          <a:p>
            <a:r>
              <a:rPr lang="en-US" dirty="0"/>
              <a:t>Panic attacks</a:t>
            </a:r>
          </a:p>
          <a:p>
            <a:r>
              <a:rPr lang="en-US" dirty="0"/>
              <a:t>Trauma and impact of traumatic events</a:t>
            </a:r>
          </a:p>
          <a:p>
            <a:r>
              <a:rPr lang="en-US" dirty="0"/>
              <a:t>Psychosis/myths and misunderstandings</a:t>
            </a:r>
          </a:p>
          <a:p>
            <a:r>
              <a:rPr lang="en-US" dirty="0"/>
              <a:t>Dementia and Delirium</a:t>
            </a:r>
          </a:p>
          <a:p>
            <a:r>
              <a:rPr lang="en-US" dirty="0"/>
              <a:t>MHFA for Psychosis</a:t>
            </a:r>
          </a:p>
          <a:p>
            <a:r>
              <a:rPr lang="en-US" dirty="0"/>
              <a:t>Substance Use disorders/ FAQs about alcohol/ risk factors</a:t>
            </a:r>
          </a:p>
          <a:p>
            <a:r>
              <a:rPr lang="en-US" dirty="0"/>
              <a:t>MHFA for Substance Use/ stages of change</a:t>
            </a:r>
          </a:p>
          <a:p>
            <a:r>
              <a:rPr lang="en-US" dirty="0"/>
              <a:t>ALGEE Plan</a:t>
            </a:r>
          </a:p>
          <a:p>
            <a:endParaRPr lang="en-US" dirty="0"/>
          </a:p>
          <a:p>
            <a:pPr marL="0" indent="0">
              <a:buNone/>
            </a:pPr>
            <a:endParaRPr lang="en-US" dirty="0"/>
          </a:p>
        </p:txBody>
      </p:sp>
    </p:spTree>
    <p:extLst>
      <p:ext uri="{BB962C8B-B14F-4D97-AF65-F5344CB8AC3E}">
        <p14:creationId xmlns:p14="http://schemas.microsoft.com/office/powerpoint/2010/main" val="2184989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Exercises and Videos</a:t>
            </a:r>
          </a:p>
        </p:txBody>
      </p:sp>
      <p:sp>
        <p:nvSpPr>
          <p:cNvPr id="5" name="Content Placeholder 4"/>
          <p:cNvSpPr>
            <a:spLocks noGrp="1"/>
          </p:cNvSpPr>
          <p:nvPr>
            <p:ph idx="1"/>
          </p:nvPr>
        </p:nvSpPr>
        <p:spPr>
          <a:xfrm>
            <a:off x="581192" y="1972492"/>
            <a:ext cx="11029615" cy="4885508"/>
          </a:xfrm>
        </p:spPr>
        <p:txBody>
          <a:bodyPr>
            <a:normAutofit lnSpcReduction="10000"/>
          </a:bodyPr>
          <a:lstStyle/>
          <a:p>
            <a:r>
              <a:rPr lang="en-US" dirty="0"/>
              <a:t> Brainstorm negative terms for mental health/ persons with mental health or substance use disorder</a:t>
            </a:r>
          </a:p>
          <a:p>
            <a:r>
              <a:rPr lang="en-US" dirty="0"/>
              <a:t> Brainstorm stigmatizing language/ person friendly language</a:t>
            </a:r>
          </a:p>
          <a:p>
            <a:r>
              <a:rPr lang="en-US" dirty="0"/>
              <a:t> Pain of Depression DVD</a:t>
            </a:r>
          </a:p>
          <a:p>
            <a:r>
              <a:rPr lang="en-US" dirty="0"/>
              <a:t> Illustrations of anxiety/ mental and physical signs and symptoms</a:t>
            </a:r>
          </a:p>
          <a:p>
            <a:r>
              <a:rPr lang="en-US" dirty="0"/>
              <a:t> Helpful and unhelpful things to say </a:t>
            </a:r>
          </a:p>
          <a:p>
            <a:r>
              <a:rPr lang="en-US" dirty="0"/>
              <a:t> Suicide – practice asking the question</a:t>
            </a:r>
          </a:p>
          <a:p>
            <a:r>
              <a:rPr lang="en-US" dirty="0"/>
              <a:t> Panic attack demonstrations – mental and physical signs and symptoms</a:t>
            </a:r>
          </a:p>
          <a:p>
            <a:r>
              <a:rPr lang="en-US" dirty="0"/>
              <a:t> Auditory hallucination exercise</a:t>
            </a:r>
          </a:p>
          <a:p>
            <a:r>
              <a:rPr lang="en-US" dirty="0"/>
              <a:t> DVD – Mental Health First Aid for Psychosis</a:t>
            </a:r>
          </a:p>
          <a:p>
            <a:r>
              <a:rPr lang="en-US" dirty="0"/>
              <a:t> Neutral stance demonstration</a:t>
            </a:r>
          </a:p>
          <a:p>
            <a:r>
              <a:rPr lang="en-US" dirty="0"/>
              <a:t> Demonstration of recovery position</a:t>
            </a:r>
          </a:p>
          <a:p>
            <a:r>
              <a:rPr lang="en-US" dirty="0"/>
              <a:t> ALGEE Plan</a:t>
            </a:r>
          </a:p>
          <a:p>
            <a:endParaRPr lang="en-US" dirty="0"/>
          </a:p>
        </p:txBody>
      </p:sp>
    </p:spTree>
    <p:extLst>
      <p:ext uri="{BB962C8B-B14F-4D97-AF65-F5344CB8AC3E}">
        <p14:creationId xmlns:p14="http://schemas.microsoft.com/office/powerpoint/2010/main" val="3171849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MESSAGES   Session 1 – Part 1</a:t>
            </a:r>
          </a:p>
        </p:txBody>
      </p:sp>
      <p:sp>
        <p:nvSpPr>
          <p:cNvPr id="6" name="Content Placeholder 5"/>
          <p:cNvSpPr>
            <a:spLocks noGrp="1"/>
          </p:cNvSpPr>
          <p:nvPr>
            <p:ph sz="half" idx="1"/>
          </p:nvPr>
        </p:nvSpPr>
        <p:spPr>
          <a:xfrm>
            <a:off x="581193" y="1399308"/>
            <a:ext cx="5422390" cy="6012873"/>
          </a:xfrm>
        </p:spPr>
        <p:txBody>
          <a:bodyPr>
            <a:normAutofit/>
          </a:bodyPr>
          <a:lstStyle/>
          <a:p>
            <a:r>
              <a:rPr lang="en-US" dirty="0"/>
              <a:t>Chronological age – 60</a:t>
            </a:r>
          </a:p>
          <a:p>
            <a:r>
              <a:rPr lang="en-US" dirty="0"/>
              <a:t>Impact on other health conditions, functioning, activities of daily living, isolation</a:t>
            </a:r>
          </a:p>
          <a:p>
            <a:r>
              <a:rPr lang="en-US" dirty="0"/>
              <a:t>Unconnected to mental health network</a:t>
            </a:r>
          </a:p>
          <a:p>
            <a:r>
              <a:rPr lang="en-US" dirty="0"/>
              <a:t>Most common conditions-anxiety, cognitive impairment,  depression</a:t>
            </a:r>
          </a:p>
          <a:p>
            <a:r>
              <a:rPr lang="en-US" dirty="0"/>
              <a:t>Prevalence higher with physical illnesses; receiving services from aging network</a:t>
            </a:r>
          </a:p>
          <a:p>
            <a:r>
              <a:rPr lang="en-US" dirty="0"/>
              <a:t>Depression estimates: 48% in assisted living; 60% in nursing homes</a:t>
            </a:r>
          </a:p>
          <a:p>
            <a:endParaRPr lang="en-US" dirty="0"/>
          </a:p>
          <a:p>
            <a:pPr marL="0" indent="0">
              <a:buNone/>
            </a:pPr>
            <a:endParaRPr lang="en-US" dirty="0"/>
          </a:p>
        </p:txBody>
      </p:sp>
      <p:sp>
        <p:nvSpPr>
          <p:cNvPr id="9" name="Content Placeholder 8"/>
          <p:cNvSpPr>
            <a:spLocks noGrp="1"/>
          </p:cNvSpPr>
          <p:nvPr>
            <p:ph sz="half" idx="2"/>
          </p:nvPr>
        </p:nvSpPr>
        <p:spPr>
          <a:xfrm>
            <a:off x="6188417" y="1884219"/>
            <a:ext cx="5422392" cy="4682836"/>
          </a:xfrm>
        </p:spPr>
        <p:txBody>
          <a:bodyPr>
            <a:normAutofit/>
          </a:bodyPr>
          <a:lstStyle/>
          <a:p>
            <a:r>
              <a:rPr lang="en-US" dirty="0"/>
              <a:t>Recovery possible; resiliency may need support</a:t>
            </a:r>
          </a:p>
          <a:p>
            <a:r>
              <a:rPr lang="en-US" dirty="0"/>
              <a:t>Age related health and psychosocial changes</a:t>
            </a:r>
          </a:p>
          <a:p>
            <a:r>
              <a:rPr lang="en-US" dirty="0"/>
              <a:t>Unaddressed mental health – worsen symptoms of chronic conditions, increase health care costs, loss  of independence</a:t>
            </a:r>
          </a:p>
          <a:p>
            <a:r>
              <a:rPr lang="en-US" dirty="0"/>
              <a:t>Majority do not experience disorders; disorders unidentified, untreated; les than40% get treatment; utilize primary care</a:t>
            </a:r>
          </a:p>
          <a:p>
            <a:r>
              <a:rPr lang="en-US" dirty="0"/>
              <a:t>Impact of life changes</a:t>
            </a:r>
          </a:p>
          <a:p>
            <a:r>
              <a:rPr lang="en-US" dirty="0"/>
              <a:t>Fact Sheet Handout – </a:t>
            </a:r>
            <a:r>
              <a:rPr lang="en-US" b="1" i="1" dirty="0"/>
              <a:t>Overview of Late-Life Behavioral Health</a:t>
            </a:r>
          </a:p>
          <a:p>
            <a:endParaRPr lang="en-US" dirty="0"/>
          </a:p>
        </p:txBody>
      </p:sp>
    </p:spTree>
    <p:extLst>
      <p:ext uri="{BB962C8B-B14F-4D97-AF65-F5344CB8AC3E}">
        <p14:creationId xmlns:p14="http://schemas.microsoft.com/office/powerpoint/2010/main" val="2302108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MESSAGES     SESSION 1 – Part 2</a:t>
            </a:r>
          </a:p>
        </p:txBody>
      </p:sp>
      <p:sp>
        <p:nvSpPr>
          <p:cNvPr id="3" name="Content Placeholder 2"/>
          <p:cNvSpPr>
            <a:spLocks noGrp="1"/>
          </p:cNvSpPr>
          <p:nvPr>
            <p:ph sz="half" idx="1"/>
          </p:nvPr>
        </p:nvSpPr>
        <p:spPr>
          <a:xfrm>
            <a:off x="581193" y="2228003"/>
            <a:ext cx="5422390" cy="4449888"/>
          </a:xfrm>
        </p:spPr>
        <p:txBody>
          <a:bodyPr/>
          <a:lstStyle/>
          <a:p>
            <a:r>
              <a:rPr lang="en-US" dirty="0"/>
              <a:t>Depression most prevalent</a:t>
            </a:r>
          </a:p>
          <a:p>
            <a:r>
              <a:rPr lang="en-US" dirty="0"/>
              <a:t>Not a normal part of aging</a:t>
            </a:r>
          </a:p>
          <a:p>
            <a:r>
              <a:rPr lang="en-US" dirty="0"/>
              <a:t>Treatable; often unrecognized</a:t>
            </a:r>
          </a:p>
          <a:p>
            <a:r>
              <a:rPr lang="en-US" dirty="0"/>
              <a:t>Symptoms take greater toll on aging vs younger</a:t>
            </a:r>
          </a:p>
          <a:p>
            <a:r>
              <a:rPr lang="en-US" dirty="0"/>
              <a:t>Anxiety – symptoms and impact</a:t>
            </a:r>
          </a:p>
          <a:p>
            <a:r>
              <a:rPr lang="en-US" dirty="0"/>
              <a:t>Present as aches/pains, not tearfulness, sadness</a:t>
            </a:r>
          </a:p>
          <a:p>
            <a:r>
              <a:rPr lang="en-US" dirty="0"/>
              <a:t>Symptoms not recognized as mental disorder</a:t>
            </a:r>
          </a:p>
          <a:p>
            <a:r>
              <a:rPr lang="en-US" dirty="0"/>
              <a:t>Risk factors for depression and anxiety</a:t>
            </a:r>
          </a:p>
          <a:p>
            <a:r>
              <a:rPr lang="en-US" dirty="0"/>
              <a:t>High suicide rate; first attempt is fatal </a:t>
            </a:r>
          </a:p>
          <a:p>
            <a:r>
              <a:rPr lang="en-US" dirty="0"/>
              <a:t>Frailer, more isolated, determined</a:t>
            </a:r>
          </a:p>
        </p:txBody>
      </p:sp>
      <p:sp>
        <p:nvSpPr>
          <p:cNvPr id="4" name="Content Placeholder 3"/>
          <p:cNvSpPr>
            <a:spLocks noGrp="1"/>
          </p:cNvSpPr>
          <p:nvPr>
            <p:ph sz="half" idx="2"/>
          </p:nvPr>
        </p:nvSpPr>
        <p:spPr>
          <a:xfrm>
            <a:off x="6188416" y="2228003"/>
            <a:ext cx="5809619" cy="4449888"/>
          </a:xfrm>
        </p:spPr>
        <p:txBody>
          <a:bodyPr/>
          <a:lstStyle/>
          <a:p>
            <a:r>
              <a:rPr lang="en-US" dirty="0"/>
              <a:t>Older white males have highest rate</a:t>
            </a:r>
          </a:p>
          <a:p>
            <a:r>
              <a:rPr lang="en-US" dirty="0"/>
              <a:t>Access to deadly means</a:t>
            </a:r>
          </a:p>
          <a:p>
            <a:r>
              <a:rPr lang="en-US" dirty="0"/>
              <a:t>Risk factors-chronic illness, disability, pain, meds, life events, anxiety, depression</a:t>
            </a:r>
          </a:p>
          <a:p>
            <a:r>
              <a:rPr lang="en-US" dirty="0"/>
              <a:t>Suicide risk assessment</a:t>
            </a:r>
          </a:p>
          <a:p>
            <a:r>
              <a:rPr lang="en-US" dirty="0"/>
              <a:t>Warning signs of suicide</a:t>
            </a:r>
          </a:p>
          <a:p>
            <a:r>
              <a:rPr lang="en-US" dirty="0"/>
              <a:t>Normative thinking about morality vs. suicidal ideation</a:t>
            </a:r>
          </a:p>
          <a:p>
            <a:r>
              <a:rPr lang="en-US" dirty="0"/>
              <a:t>Impact of culture</a:t>
            </a:r>
          </a:p>
          <a:p>
            <a:r>
              <a:rPr lang="en-US" dirty="0"/>
              <a:t>Ageism</a:t>
            </a:r>
          </a:p>
          <a:p>
            <a:r>
              <a:rPr lang="en-US" dirty="0"/>
              <a:t>Self-injury and elder abuse</a:t>
            </a:r>
          </a:p>
          <a:p>
            <a:r>
              <a:rPr lang="en-US" dirty="0"/>
              <a:t>Geriatric professionals</a:t>
            </a:r>
          </a:p>
        </p:txBody>
      </p:sp>
    </p:spTree>
    <p:extLst>
      <p:ext uri="{BB962C8B-B14F-4D97-AF65-F5344CB8AC3E}">
        <p14:creationId xmlns:p14="http://schemas.microsoft.com/office/powerpoint/2010/main" val="1153765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MESSAGES    SESSION 2 – PART 1</a:t>
            </a:r>
          </a:p>
        </p:txBody>
      </p:sp>
      <p:sp>
        <p:nvSpPr>
          <p:cNvPr id="3" name="Text Placeholder 2"/>
          <p:cNvSpPr>
            <a:spLocks noGrp="1"/>
          </p:cNvSpPr>
          <p:nvPr>
            <p:ph sz="half" idx="1"/>
          </p:nvPr>
        </p:nvSpPr>
        <p:spPr/>
        <p:txBody>
          <a:bodyPr>
            <a:normAutofit/>
          </a:bodyPr>
          <a:lstStyle/>
          <a:p>
            <a:r>
              <a:rPr lang="en-US" dirty="0"/>
              <a:t>Always consider and involve physical health – heart attack vs. panic attack</a:t>
            </a:r>
          </a:p>
          <a:p>
            <a:r>
              <a:rPr lang="en-US" dirty="0"/>
              <a:t>Trauma impact</a:t>
            </a:r>
          </a:p>
          <a:p>
            <a:r>
              <a:rPr lang="en-US" dirty="0"/>
              <a:t>Schizophrenia and Bipolar disorder</a:t>
            </a:r>
          </a:p>
          <a:p>
            <a:r>
              <a:rPr lang="en-US" dirty="0"/>
              <a:t>Delirium and dementia rates higher, often include psychosis</a:t>
            </a:r>
          </a:p>
          <a:p>
            <a:r>
              <a:rPr lang="en-US" dirty="0"/>
              <a:t>Psychosis risk factors, symptoms</a:t>
            </a:r>
          </a:p>
          <a:p>
            <a:r>
              <a:rPr lang="en-US" dirty="0"/>
              <a:t>Types of disorder in which psychosis may occur</a:t>
            </a:r>
          </a:p>
          <a:p>
            <a:endParaRPr lang="en-US" dirty="0"/>
          </a:p>
        </p:txBody>
      </p:sp>
      <p:sp>
        <p:nvSpPr>
          <p:cNvPr id="5" name="Text Placeholder 4"/>
          <p:cNvSpPr>
            <a:spLocks noGrp="1"/>
          </p:cNvSpPr>
          <p:nvPr>
            <p:ph sz="half" idx="2"/>
          </p:nvPr>
        </p:nvSpPr>
        <p:spPr>
          <a:xfrm>
            <a:off x="6188417" y="2228003"/>
            <a:ext cx="5422392" cy="4117379"/>
          </a:xfrm>
        </p:spPr>
        <p:txBody>
          <a:bodyPr>
            <a:normAutofit/>
          </a:bodyPr>
          <a:lstStyle/>
          <a:p>
            <a:r>
              <a:rPr lang="en-US" dirty="0"/>
              <a:t>Symptoms of dementia</a:t>
            </a:r>
          </a:p>
          <a:p>
            <a:r>
              <a:rPr lang="en-US" dirty="0"/>
              <a:t>Characteristics of dementia-brain disease shares many symptoms with mental illnesses</a:t>
            </a:r>
          </a:p>
          <a:p>
            <a:r>
              <a:rPr lang="en-US" dirty="0"/>
              <a:t>Alzheimer’s disease </a:t>
            </a:r>
          </a:p>
          <a:p>
            <a:r>
              <a:rPr lang="en-US" dirty="0"/>
              <a:t>MHFA recommendations for Dementia and advanced dementia</a:t>
            </a:r>
          </a:p>
          <a:p>
            <a:r>
              <a:rPr lang="en-US" dirty="0"/>
              <a:t>Symptoms of delirium</a:t>
            </a:r>
          </a:p>
          <a:p>
            <a:r>
              <a:rPr lang="en-US" dirty="0"/>
              <a:t>Dementia and delirium fact sheet handout</a:t>
            </a:r>
          </a:p>
        </p:txBody>
      </p:sp>
    </p:spTree>
    <p:extLst>
      <p:ext uri="{BB962C8B-B14F-4D97-AF65-F5344CB8AC3E}">
        <p14:creationId xmlns:p14="http://schemas.microsoft.com/office/powerpoint/2010/main" val="533082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MESSAGES       SESSION 2 – PART 2</a:t>
            </a:r>
          </a:p>
        </p:txBody>
      </p:sp>
      <p:sp>
        <p:nvSpPr>
          <p:cNvPr id="3" name="Content Placeholder 2"/>
          <p:cNvSpPr>
            <a:spLocks noGrp="1"/>
          </p:cNvSpPr>
          <p:nvPr>
            <p:ph sz="half" idx="1"/>
          </p:nvPr>
        </p:nvSpPr>
        <p:spPr/>
        <p:txBody>
          <a:bodyPr/>
          <a:lstStyle/>
          <a:p>
            <a:r>
              <a:rPr lang="en-US" dirty="0"/>
              <a:t>Effects of alcohol and drugs on aging bodies</a:t>
            </a:r>
          </a:p>
          <a:p>
            <a:r>
              <a:rPr lang="en-US" dirty="0"/>
              <a:t>Age related changes</a:t>
            </a:r>
          </a:p>
          <a:p>
            <a:r>
              <a:rPr lang="en-US" dirty="0"/>
              <a:t>Stigma and shame</a:t>
            </a:r>
          </a:p>
          <a:p>
            <a:r>
              <a:rPr lang="en-US" dirty="0"/>
              <a:t>When medical attention is necessary</a:t>
            </a:r>
          </a:p>
          <a:p>
            <a:r>
              <a:rPr lang="en-US" dirty="0"/>
              <a:t>Recommendations for alcohol consumption</a:t>
            </a:r>
          </a:p>
          <a:p>
            <a:r>
              <a:rPr lang="en-US" dirty="0"/>
              <a:t>Adverse events – meds, alcohol, medical conditions</a:t>
            </a:r>
          </a:p>
          <a:p>
            <a:r>
              <a:rPr lang="en-US" dirty="0"/>
              <a:t>Understanding Substance Use disorders</a:t>
            </a:r>
          </a:p>
          <a:p>
            <a:r>
              <a:rPr lang="en-US" dirty="0"/>
              <a:t>Age related changes elevate risks; loneliness; self-medication</a:t>
            </a:r>
          </a:p>
        </p:txBody>
      </p:sp>
      <p:sp>
        <p:nvSpPr>
          <p:cNvPr id="4" name="Content Placeholder 3"/>
          <p:cNvSpPr>
            <a:spLocks noGrp="1"/>
          </p:cNvSpPr>
          <p:nvPr>
            <p:ph sz="half" idx="2"/>
          </p:nvPr>
        </p:nvSpPr>
        <p:spPr/>
        <p:txBody>
          <a:bodyPr/>
          <a:lstStyle/>
          <a:p>
            <a:r>
              <a:rPr lang="en-US" dirty="0"/>
              <a:t>Standard diagnostic criteria difficult to apply</a:t>
            </a:r>
          </a:p>
          <a:p>
            <a:r>
              <a:rPr lang="en-US" dirty="0"/>
              <a:t>Under-identification of substance use disorders</a:t>
            </a:r>
          </a:p>
          <a:p>
            <a:r>
              <a:rPr lang="en-US" dirty="0"/>
              <a:t>Professional help</a:t>
            </a:r>
          </a:p>
          <a:p>
            <a:r>
              <a:rPr lang="en-US" dirty="0"/>
              <a:t>Substance Use Disorders Fact Sheet Handout</a:t>
            </a:r>
          </a:p>
        </p:txBody>
      </p:sp>
    </p:spTree>
    <p:extLst>
      <p:ext uri="{BB962C8B-B14F-4D97-AF65-F5344CB8AC3E}">
        <p14:creationId xmlns:p14="http://schemas.microsoft.com/office/powerpoint/2010/main" val="113156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7"/>
            <a:ext cx="11029616" cy="1103679"/>
          </a:xfrm>
        </p:spPr>
        <p:txBody>
          <a:bodyPr>
            <a:normAutofit/>
          </a:bodyPr>
          <a:lstStyle/>
          <a:p>
            <a:pPr algn="ctr"/>
            <a:r>
              <a:rPr lang="en-US" sz="6000" dirty="0"/>
              <a:t>COMPARISON</a:t>
            </a:r>
          </a:p>
        </p:txBody>
      </p:sp>
      <p:sp>
        <p:nvSpPr>
          <p:cNvPr id="3" name="Text Placeholder 2"/>
          <p:cNvSpPr>
            <a:spLocks noGrp="1"/>
          </p:cNvSpPr>
          <p:nvPr>
            <p:ph type="body" idx="1"/>
          </p:nvPr>
        </p:nvSpPr>
        <p:spPr>
          <a:xfrm>
            <a:off x="887219" y="1972493"/>
            <a:ext cx="5087075" cy="470262"/>
          </a:xfrm>
        </p:spPr>
        <p:txBody>
          <a:bodyPr/>
          <a:lstStyle/>
          <a:p>
            <a:r>
              <a:rPr lang="en-US" sz="2000" dirty="0"/>
              <a:t>MENTAL HEALTH FIRST AID - </a:t>
            </a:r>
            <a:r>
              <a:rPr lang="en-US" sz="2000" dirty="0">
                <a:solidFill>
                  <a:srgbClr val="002060"/>
                </a:solidFill>
              </a:rPr>
              <a:t>ADULTS</a:t>
            </a:r>
          </a:p>
        </p:txBody>
      </p:sp>
      <p:sp>
        <p:nvSpPr>
          <p:cNvPr id="4" name="Content Placeholder 3"/>
          <p:cNvSpPr>
            <a:spLocks noGrp="1"/>
          </p:cNvSpPr>
          <p:nvPr>
            <p:ph sz="half" idx="2"/>
          </p:nvPr>
        </p:nvSpPr>
        <p:spPr>
          <a:xfrm>
            <a:off x="261257" y="2581912"/>
            <a:ext cx="5713037" cy="4067082"/>
          </a:xfrm>
          <a:ln w="38100">
            <a:solidFill>
              <a:srgbClr val="002060"/>
            </a:solidFill>
          </a:ln>
        </p:spPr>
        <p:txBody>
          <a:bodyPr/>
          <a:lstStyle/>
          <a:p>
            <a:endParaRPr lang="en-US" dirty="0"/>
          </a:p>
          <a:p>
            <a:r>
              <a:rPr lang="en-US" dirty="0"/>
              <a:t>Mental health disorders – signs and symptoms</a:t>
            </a:r>
          </a:p>
          <a:p>
            <a:r>
              <a:rPr lang="en-US" dirty="0"/>
              <a:t>Impact of culture/awareness/communication</a:t>
            </a:r>
          </a:p>
          <a:p>
            <a:r>
              <a:rPr lang="en-US" dirty="0"/>
              <a:t>Ethnicity, religion, Veterans, Gender Identity, Minorities, Male, Female, etc.</a:t>
            </a:r>
          </a:p>
          <a:p>
            <a:r>
              <a:rPr lang="en-US" dirty="0"/>
              <a:t>Stigma</a:t>
            </a:r>
          </a:p>
          <a:p>
            <a:r>
              <a:rPr lang="en-US" dirty="0"/>
              <a:t>Mental Health First Aid Action Plan - ALGEE</a:t>
            </a:r>
          </a:p>
        </p:txBody>
      </p:sp>
      <p:sp>
        <p:nvSpPr>
          <p:cNvPr id="5" name="Text Placeholder 4"/>
          <p:cNvSpPr>
            <a:spLocks noGrp="1"/>
          </p:cNvSpPr>
          <p:nvPr>
            <p:ph type="body" sz="quarter" idx="3"/>
          </p:nvPr>
        </p:nvSpPr>
        <p:spPr>
          <a:xfrm>
            <a:off x="6217709" y="1972492"/>
            <a:ext cx="5826245" cy="470263"/>
          </a:xfrm>
        </p:spPr>
        <p:txBody>
          <a:bodyPr/>
          <a:lstStyle/>
          <a:p>
            <a:r>
              <a:rPr lang="en-US" sz="2000" dirty="0"/>
              <a:t>MENTAL HEALTH FIRST AID – </a:t>
            </a:r>
            <a:r>
              <a:rPr lang="en-US" sz="2000" dirty="0">
                <a:solidFill>
                  <a:srgbClr val="002060"/>
                </a:solidFill>
              </a:rPr>
              <a:t>OLDER ADULTS</a:t>
            </a:r>
            <a:endParaRPr lang="en-US" sz="2000" dirty="0"/>
          </a:p>
        </p:txBody>
      </p:sp>
      <p:sp>
        <p:nvSpPr>
          <p:cNvPr id="6" name="Content Placeholder 5"/>
          <p:cNvSpPr>
            <a:spLocks noGrp="1"/>
          </p:cNvSpPr>
          <p:nvPr>
            <p:ph sz="quarter" idx="4"/>
          </p:nvPr>
        </p:nvSpPr>
        <p:spPr>
          <a:xfrm>
            <a:off x="6217709" y="2581912"/>
            <a:ext cx="5721742" cy="4067082"/>
          </a:xfrm>
          <a:ln w="57150">
            <a:solidFill>
              <a:srgbClr val="0070C0"/>
            </a:solidFill>
          </a:ln>
        </p:spPr>
        <p:txBody>
          <a:bodyPr/>
          <a:lstStyle/>
          <a:p>
            <a:pPr marL="0" indent="0">
              <a:buNone/>
            </a:pPr>
            <a:r>
              <a:rPr lang="en-US" b="1" u="sng" dirty="0">
                <a:solidFill>
                  <a:srgbClr val="002060"/>
                </a:solidFill>
              </a:rPr>
              <a:t>ADDITIONALLY </a:t>
            </a:r>
          </a:p>
          <a:p>
            <a:r>
              <a:rPr lang="en-US" dirty="0"/>
              <a:t>Cultural competencies encompassing 4-5 decades of older adult experience</a:t>
            </a:r>
          </a:p>
          <a:p>
            <a:r>
              <a:rPr lang="en-US" dirty="0"/>
              <a:t>Physical health considerations</a:t>
            </a:r>
          </a:p>
          <a:p>
            <a:r>
              <a:rPr lang="en-US" dirty="0"/>
              <a:t>Overlapping symptoms</a:t>
            </a:r>
          </a:p>
          <a:p>
            <a:r>
              <a:rPr lang="en-US" dirty="0"/>
              <a:t>Stigma </a:t>
            </a:r>
          </a:p>
          <a:p>
            <a:r>
              <a:rPr lang="en-US" dirty="0"/>
              <a:t>Ageism</a:t>
            </a:r>
          </a:p>
          <a:p>
            <a:r>
              <a:rPr lang="en-US" dirty="0"/>
              <a:t>Delirium</a:t>
            </a:r>
          </a:p>
          <a:p>
            <a:r>
              <a:rPr lang="en-US" dirty="0"/>
              <a:t>Dementia</a:t>
            </a:r>
          </a:p>
          <a:p>
            <a:r>
              <a:rPr lang="en-US" dirty="0"/>
              <a:t>Age related substance use issues</a:t>
            </a:r>
          </a:p>
        </p:txBody>
      </p:sp>
    </p:spTree>
    <p:extLst>
      <p:ext uri="{BB962C8B-B14F-4D97-AF65-F5344CB8AC3E}">
        <p14:creationId xmlns:p14="http://schemas.microsoft.com/office/powerpoint/2010/main" val="3977057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47910D-6515-654B-87E6-CE4B9A45E207}"/>
              </a:ext>
            </a:extLst>
          </p:cNvPr>
          <p:cNvSpPr>
            <a:spLocks noGrp="1"/>
          </p:cNvSpPr>
          <p:nvPr>
            <p:ph type="body" sz="quarter" idx="12"/>
          </p:nvPr>
        </p:nvSpPr>
        <p:spPr>
          <a:xfrm>
            <a:off x="1960564" y="1834264"/>
            <a:ext cx="8372475" cy="3757211"/>
          </a:xfrm>
        </p:spPr>
        <p:txBody>
          <a:bodyPr/>
          <a:lstStyle/>
          <a:p>
            <a:r>
              <a:rPr lang="en-US" sz="2400" b="1" dirty="0"/>
              <a:t>History, Membership and Activities:</a:t>
            </a:r>
          </a:p>
          <a:p>
            <a:pPr marL="342891" indent="-342891">
              <a:buFont typeface="Arial" panose="020B0604020202020204" pitchFamily="34" charset="0"/>
              <a:buChar char="•"/>
            </a:pPr>
            <a:r>
              <a:rPr lang="en-US" sz="2400" dirty="0"/>
              <a:t>Formed in 1991 by a group of organizations from the aging and mental health fields</a:t>
            </a:r>
          </a:p>
          <a:p>
            <a:pPr marL="342891" indent="-342891">
              <a:buFont typeface="Arial" panose="020B0604020202020204" pitchFamily="34" charset="0"/>
              <a:buChar char="•"/>
            </a:pPr>
            <a:r>
              <a:rPr lang="en-US" sz="2400" dirty="0"/>
              <a:t>Comprised of 100 national and state associations, state coalitions, and governmental agencies, e.g., SAMHSA and ACL.</a:t>
            </a:r>
          </a:p>
          <a:p>
            <a:pPr marL="342891" indent="-342891">
              <a:buFont typeface="Arial" panose="020B0604020202020204" pitchFamily="34" charset="0"/>
              <a:buChar char="•"/>
            </a:pPr>
            <a:r>
              <a:rPr lang="en-US" sz="2400" dirty="0"/>
              <a:t>Co-sponsor events to highlight challenges of mental health and aging</a:t>
            </a:r>
          </a:p>
          <a:p>
            <a:pPr marL="342891" indent="-342891">
              <a:buFont typeface="Arial" panose="020B0604020202020204" pitchFamily="34" charset="0"/>
              <a:buChar char="•"/>
            </a:pPr>
            <a:r>
              <a:rPr lang="en-US" sz="2400" dirty="0"/>
              <a:t>Identify new approaches to addressing problems.</a:t>
            </a:r>
          </a:p>
        </p:txBody>
      </p:sp>
      <p:pic>
        <p:nvPicPr>
          <p:cNvPr id="5" name="Picture 4">
            <a:extLst>
              <a:ext uri="{FF2B5EF4-FFF2-40B4-BE49-F238E27FC236}">
                <a16:creationId xmlns:a16="http://schemas.microsoft.com/office/drawing/2014/main" id="{7C23FB20-2BE3-4C25-BED0-2078447441F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12194" y="328202"/>
            <a:ext cx="1879727" cy="1028959"/>
          </a:xfrm>
          <a:prstGeom prst="rect">
            <a:avLst/>
          </a:prstGeom>
          <a:noFill/>
          <a:ln>
            <a:noFill/>
          </a:ln>
        </p:spPr>
      </p:pic>
    </p:spTree>
    <p:extLst>
      <p:ext uri="{BB962C8B-B14F-4D97-AF65-F5344CB8AC3E}">
        <p14:creationId xmlns:p14="http://schemas.microsoft.com/office/powerpoint/2010/main" val="3103866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581192" y="5262295"/>
            <a:ext cx="4909445" cy="1143439"/>
          </a:xfrm>
        </p:spPr>
        <p:txBody>
          <a:bodyPr vert="horz" lIns="91440" tIns="45720" rIns="132080" bIns="45720" rtlCol="0" anchor="b">
            <a:normAutofit fontScale="90000"/>
          </a:bodyPr>
          <a:lstStyle/>
          <a:p>
            <a:pPr algn="ct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br>
              <a:rPr lang="en-US" sz="3600" b="1" dirty="0">
                <a:latin typeface="Open Sans" panose="020B0606030504020204"/>
                <a:ea typeface="Open Sans" panose="020B0606030504020204" pitchFamily="34" charset="0"/>
                <a:cs typeface="Open Sans" panose="020B0606030504020204" pitchFamily="34" charset="0"/>
              </a:rPr>
            </a:br>
            <a:r>
              <a:rPr lang="en-US" sz="4000" b="1" cap="none" spc="50" dirty="0">
                <a:ln w="0"/>
                <a:solidFill>
                  <a:schemeClr val="bg2"/>
                </a:solidFill>
                <a:effectLst>
                  <a:innerShdw blurRad="63500" dist="50800" dir="13500000">
                    <a:srgbClr val="000000">
                      <a:alpha val="50000"/>
                    </a:srgbClr>
                  </a:innerShdw>
                </a:effectLst>
                <a:latin typeface="Open Sans" panose="020B0606030504020204"/>
                <a:ea typeface="Open Sans" panose="020B0606030504020204" pitchFamily="34" charset="0"/>
                <a:cs typeface="Open Sans" panose="020B0606030504020204" pitchFamily="34" charset="0"/>
              </a:rPr>
              <a:t>Mental Health First Aid </a:t>
            </a:r>
            <a:r>
              <a:rPr lang="en-US" sz="4000" b="1" cap="none" spc="50" dirty="0">
                <a:ln w="0"/>
                <a:solidFill>
                  <a:schemeClr val="bg2"/>
                </a:solidFill>
                <a:effectLst>
                  <a:innerShdw blurRad="63500" dist="50800" dir="13500000">
                    <a:srgbClr val="000000">
                      <a:alpha val="50000"/>
                    </a:srgbClr>
                  </a:innerShdw>
                </a:effectLst>
                <a:latin typeface="Open Sans" panose="020B0606030504020204"/>
                <a:ea typeface="Open Sans Light" panose="020B0306030504020204" pitchFamily="34" charset="0"/>
                <a:cs typeface="Open Sans Light" panose="020B0306030504020204" pitchFamily="34" charset="0"/>
              </a:rPr>
              <a:t>Action Plan </a:t>
            </a:r>
            <a:endParaRPr lang="en-US" sz="4000" b="1" dirty="0">
              <a:latin typeface="Open Sans" panose="020B0606030504020204"/>
              <a:ea typeface="Open Sans Light" panose="020B0306030504020204" pitchFamily="34" charset="0"/>
              <a:cs typeface="Open Sans Light" panose="020B0306030504020204" pitchFamily="34" charset="0"/>
            </a:endParaRPr>
          </a:p>
        </p:txBody>
      </p:sp>
      <p:sp>
        <p:nvSpPr>
          <p:cNvPr id="3" name="Content Placeholder 2"/>
          <p:cNvSpPr>
            <a:spLocks noGrp="1"/>
          </p:cNvSpPr>
          <p:nvPr>
            <p:ph idx="1"/>
          </p:nvPr>
        </p:nvSpPr>
        <p:spPr>
          <a:xfrm>
            <a:off x="581192" y="775855"/>
            <a:ext cx="11292840" cy="4032515"/>
          </a:xfrm>
        </p:spPr>
        <p:txBody>
          <a:bodyPr>
            <a:normAutofit/>
          </a:bodyPr>
          <a:lstStyle/>
          <a:p>
            <a:pPr marL="496888" indent="-457200">
              <a:spcBef>
                <a:spcPts val="1200"/>
              </a:spcBef>
              <a:buClr>
                <a:schemeClr val="accent1">
                  <a:lumMod val="50000"/>
                </a:schemeClr>
              </a:buClr>
              <a:buSzPct val="85000"/>
              <a:buFont typeface="Wingdings" panose="05000000000000000000" pitchFamily="2" charset="2"/>
              <a:buChar char="q"/>
            </a:pPr>
            <a:r>
              <a:rPr lang="en-US" sz="2800" b="1" dirty="0">
                <a:solidFill>
                  <a:schemeClr val="accent2">
                    <a:lumMod val="50000"/>
                  </a:schemeClr>
                </a:solidFill>
              </a:rPr>
              <a:t>Assess for risk of suicide or harm</a:t>
            </a:r>
          </a:p>
          <a:p>
            <a:pPr marL="496888" indent="-457200">
              <a:spcBef>
                <a:spcPts val="1200"/>
              </a:spcBef>
              <a:buClr>
                <a:schemeClr val="accent2">
                  <a:lumMod val="75000"/>
                </a:schemeClr>
              </a:buClr>
              <a:buSzPct val="85000"/>
              <a:buFont typeface="Wingdings" panose="05000000000000000000" pitchFamily="2" charset="2"/>
              <a:buChar char="q"/>
            </a:pPr>
            <a:r>
              <a:rPr lang="en-US" sz="2800" b="1" dirty="0">
                <a:solidFill>
                  <a:schemeClr val="accent2">
                    <a:lumMod val="75000"/>
                  </a:schemeClr>
                </a:solidFill>
              </a:rPr>
              <a:t>Listen nonjudgmentally</a:t>
            </a:r>
            <a:endParaRPr lang="en-US" sz="2800" b="1" dirty="0">
              <a:solidFill>
                <a:schemeClr val="accent2">
                  <a:lumMod val="75000"/>
                </a:schemeClr>
              </a:solidFill>
              <a:ea typeface="ヒラギノ角ゴ Pro W6" charset="-128"/>
            </a:endParaRPr>
          </a:p>
          <a:p>
            <a:pPr marL="496888" indent="-457200">
              <a:spcBef>
                <a:spcPts val="1200"/>
              </a:spcBef>
              <a:buClr>
                <a:schemeClr val="accent1">
                  <a:lumMod val="50000"/>
                </a:schemeClr>
              </a:buClr>
              <a:buSzPct val="85000"/>
              <a:buFont typeface="Wingdings" panose="05000000000000000000" pitchFamily="2" charset="2"/>
              <a:buChar char="q"/>
            </a:pPr>
            <a:r>
              <a:rPr lang="en-US" sz="2800" b="1" dirty="0">
                <a:solidFill>
                  <a:schemeClr val="accent2">
                    <a:lumMod val="50000"/>
                  </a:schemeClr>
                </a:solidFill>
              </a:rPr>
              <a:t>Give reassurance and information</a:t>
            </a:r>
          </a:p>
          <a:p>
            <a:pPr marL="496888" indent="-457200">
              <a:spcBef>
                <a:spcPts val="1200"/>
              </a:spcBef>
              <a:buClr>
                <a:schemeClr val="accent2">
                  <a:lumMod val="75000"/>
                </a:schemeClr>
              </a:buClr>
              <a:buSzPct val="85000"/>
              <a:buFont typeface="Wingdings" panose="05000000000000000000" pitchFamily="2" charset="2"/>
              <a:buChar char="q"/>
            </a:pPr>
            <a:r>
              <a:rPr lang="en-US" sz="2800" b="1" dirty="0">
                <a:solidFill>
                  <a:schemeClr val="accent2">
                    <a:lumMod val="75000"/>
                  </a:schemeClr>
                </a:solidFill>
              </a:rPr>
              <a:t>Encourage appropriate professional help</a:t>
            </a:r>
          </a:p>
          <a:p>
            <a:pPr marL="496888" indent="-457200">
              <a:spcBef>
                <a:spcPts val="1200"/>
              </a:spcBef>
              <a:buClr>
                <a:schemeClr val="accent2">
                  <a:lumMod val="50000"/>
                </a:schemeClr>
              </a:buClr>
              <a:buSzPct val="85000"/>
              <a:buFont typeface="Wingdings" panose="05000000000000000000" pitchFamily="2" charset="2"/>
              <a:buChar char="q"/>
            </a:pPr>
            <a:r>
              <a:rPr lang="en-US" sz="2800" b="1" dirty="0">
                <a:solidFill>
                  <a:schemeClr val="accent2">
                    <a:lumMod val="50000"/>
                  </a:schemeClr>
                </a:solidFill>
              </a:rPr>
              <a:t>Encourage self-help and other support   strategies</a:t>
            </a:r>
          </a:p>
          <a:p>
            <a:pPr marL="0" indent="0">
              <a:buNone/>
            </a:pPr>
            <a:endParaRPr lang="en-US" sz="2800" dirty="0">
              <a:solidFill>
                <a:schemeClr val="accent2">
                  <a:lumMod val="50000"/>
                </a:schemeClr>
              </a:solidFill>
            </a:endParaRPr>
          </a:p>
        </p:txBody>
      </p:sp>
      <p:sp>
        <p:nvSpPr>
          <p:cNvPr id="2" name="Text Placeholder 1"/>
          <p:cNvSpPr>
            <a:spLocks noGrp="1"/>
          </p:cNvSpPr>
          <p:nvPr>
            <p:ph type="body" sz="half" idx="2"/>
          </p:nvPr>
        </p:nvSpPr>
        <p:spPr>
          <a:xfrm>
            <a:off x="5740823" y="5262296"/>
            <a:ext cx="5869987" cy="1075435"/>
          </a:xfrm>
        </p:spPr>
        <p:txBody>
          <a:bodyPr>
            <a:noAutofit/>
          </a:bodyPr>
          <a:lstStyle/>
          <a:p>
            <a:pPr algn="ctr"/>
            <a:r>
              <a:rPr lang="en-US" sz="11500" b="1" dirty="0">
                <a:ln w="6600">
                  <a:solidFill>
                    <a:schemeClr val="accent2"/>
                  </a:solidFill>
                  <a:prstDash val="solid"/>
                </a:ln>
                <a:solidFill>
                  <a:srgbClr val="FFFFFF"/>
                </a:solidFill>
                <a:effectLst>
                  <a:outerShdw dist="38100" dir="2700000" algn="tl" rotWithShape="0">
                    <a:schemeClr val="accent2"/>
                  </a:outerShdw>
                </a:effectLst>
                <a:latin typeface="Open Sans" panose="020B0606030504020204"/>
                <a:ea typeface="Open Sans" panose="020B0606030504020204" pitchFamily="34" charset="0"/>
                <a:cs typeface="Open Sans" panose="020B0606030504020204" pitchFamily="34" charset="0"/>
              </a:rPr>
              <a:t>ALGEE</a:t>
            </a:r>
            <a:endParaRPr lang="en-US" sz="11500" dirty="0"/>
          </a:p>
        </p:txBody>
      </p:sp>
      <p:sp>
        <p:nvSpPr>
          <p:cNvPr id="15" name="Slide Number Placeholder 1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13FC8-F427-407B-8CD1-C606037A8261}"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36344" y="6405735"/>
            <a:ext cx="438150" cy="438150"/>
          </a:xfrm>
          <a:prstGeom prst="rect">
            <a:avLst/>
          </a:prstGeom>
        </p:spPr>
      </p:pic>
      <p:sp>
        <p:nvSpPr>
          <p:cNvPr id="13" name="TextBox 12">
            <a:extLst>
              <a:ext uri="{C183D7F6-B498-43B3-948B-1728B52AA6E4}">
                <adec:decorative xmlns:adec="http://schemas.microsoft.com/office/drawing/2017/decorative" val="1"/>
              </a:ext>
            </a:extLst>
          </p:cNvPr>
          <p:cNvSpPr txBox="1"/>
          <p:nvPr/>
        </p:nvSpPr>
        <p:spPr>
          <a:xfrm>
            <a:off x="9584836" y="6529660"/>
            <a:ext cx="4572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E94E4"/>
                </a:solidFill>
                <a:effectLst/>
                <a:uLnTx/>
                <a:uFillTx/>
                <a:latin typeface="Gill Sans MT" panose="020B0502020104020203"/>
                <a:ea typeface="+mn-ea"/>
                <a:cs typeface="+mn-cs"/>
              </a:rPr>
              <a:t>13</a:t>
            </a:r>
          </a:p>
        </p:txBody>
      </p:sp>
    </p:spTree>
    <p:custDataLst>
      <p:tags r:id="rId1"/>
    </p:custDataLst>
    <p:extLst>
      <p:ext uri="{BB962C8B-B14F-4D97-AF65-F5344CB8AC3E}">
        <p14:creationId xmlns:p14="http://schemas.microsoft.com/office/powerpoint/2010/main" val="2440677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678873"/>
            <a:ext cx="9254837" cy="6012872"/>
          </a:xfrm>
          <a:prstGeom prst="ellipse">
            <a:avLst/>
          </a:prstGeom>
          <a:ln w="190500" cap="rnd">
            <a:solidFill>
              <a:srgbClr val="C8C6BD"/>
            </a:solidFill>
            <a:prstDash val="solid"/>
          </a:ln>
          <a:effectLst>
            <a:outerShdw blurRad="127000" algn="bl" rotWithShape="0">
              <a:srgbClr val="000000"/>
            </a:outerShdw>
          </a:effectLst>
          <a:scene3d>
            <a:camera prst="isometricOffAxis1Right"/>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27926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222A-13F3-634C-B367-0D3CA48F6DFA}"/>
              </a:ext>
            </a:extLst>
          </p:cNvPr>
          <p:cNvSpPr>
            <a:spLocks noGrp="1"/>
          </p:cNvSpPr>
          <p:nvPr>
            <p:ph type="title"/>
          </p:nvPr>
        </p:nvSpPr>
        <p:spPr>
          <a:xfrm>
            <a:off x="814387" y="-1"/>
            <a:ext cx="8160279" cy="1800225"/>
          </a:xfrm>
        </p:spPr>
        <p:txBody>
          <a:bodyPr/>
          <a:lstStyle/>
          <a:p>
            <a:r>
              <a:rPr lang="en-US" dirty="0"/>
              <a:t>National Council on Aging - </a:t>
            </a:r>
            <a:r>
              <a:rPr lang="en-VN" dirty="0"/>
              <a:t>Who we are</a:t>
            </a:r>
          </a:p>
        </p:txBody>
      </p:sp>
      <p:sp>
        <p:nvSpPr>
          <p:cNvPr id="9" name="Text Placeholder 8">
            <a:extLst>
              <a:ext uri="{FF2B5EF4-FFF2-40B4-BE49-F238E27FC236}">
                <a16:creationId xmlns:a16="http://schemas.microsoft.com/office/drawing/2014/main" id="{BA445167-4536-0944-AF8B-502201510939}"/>
              </a:ext>
            </a:extLst>
          </p:cNvPr>
          <p:cNvSpPr>
            <a:spLocks noGrp="1"/>
          </p:cNvSpPr>
          <p:nvPr>
            <p:ph type="body" sz="quarter" idx="10"/>
          </p:nvPr>
        </p:nvSpPr>
        <p:spPr/>
        <p:txBody>
          <a:bodyPr/>
          <a:lstStyle/>
          <a:p>
            <a:r>
              <a:rPr lang="en-US" dirty="0"/>
              <a:t>Vision</a:t>
            </a:r>
            <a:endParaRPr lang="en-VN" dirty="0"/>
          </a:p>
        </p:txBody>
      </p:sp>
      <p:sp>
        <p:nvSpPr>
          <p:cNvPr id="10" name="Text Placeholder 9">
            <a:extLst>
              <a:ext uri="{FF2B5EF4-FFF2-40B4-BE49-F238E27FC236}">
                <a16:creationId xmlns:a16="http://schemas.microsoft.com/office/drawing/2014/main" id="{462FF11F-2915-314D-AD92-50563D5C246E}"/>
              </a:ext>
            </a:extLst>
          </p:cNvPr>
          <p:cNvSpPr>
            <a:spLocks noGrp="1"/>
          </p:cNvSpPr>
          <p:nvPr>
            <p:ph type="body" sz="quarter" idx="11"/>
          </p:nvPr>
        </p:nvSpPr>
        <p:spPr/>
        <p:txBody>
          <a:bodyPr/>
          <a:lstStyle/>
          <a:p>
            <a:r>
              <a:rPr lang="en-US" dirty="0"/>
              <a:t>A just and caring society in which each of us, as we age, lives with dignity, purpose, and security</a:t>
            </a:r>
            <a:endParaRPr lang="en-VN" dirty="0"/>
          </a:p>
        </p:txBody>
      </p:sp>
      <p:sp>
        <p:nvSpPr>
          <p:cNvPr id="11" name="Text Placeholder 10">
            <a:extLst>
              <a:ext uri="{FF2B5EF4-FFF2-40B4-BE49-F238E27FC236}">
                <a16:creationId xmlns:a16="http://schemas.microsoft.com/office/drawing/2014/main" id="{11DBDE90-8B6B-CF47-A86C-1FDFB21B043A}"/>
              </a:ext>
            </a:extLst>
          </p:cNvPr>
          <p:cNvSpPr>
            <a:spLocks noGrp="1"/>
          </p:cNvSpPr>
          <p:nvPr>
            <p:ph type="body" sz="quarter" idx="12"/>
          </p:nvPr>
        </p:nvSpPr>
        <p:spPr/>
        <p:txBody>
          <a:bodyPr/>
          <a:lstStyle/>
          <a:p>
            <a:r>
              <a:rPr lang="en-VN" dirty="0"/>
              <a:t>Mission</a:t>
            </a:r>
          </a:p>
        </p:txBody>
      </p:sp>
      <p:sp>
        <p:nvSpPr>
          <p:cNvPr id="12" name="Text Placeholder 11">
            <a:extLst>
              <a:ext uri="{FF2B5EF4-FFF2-40B4-BE49-F238E27FC236}">
                <a16:creationId xmlns:a16="http://schemas.microsoft.com/office/drawing/2014/main" id="{D25AD897-271F-5D49-8457-81434F8D3BEA}"/>
              </a:ext>
            </a:extLst>
          </p:cNvPr>
          <p:cNvSpPr>
            <a:spLocks noGrp="1"/>
          </p:cNvSpPr>
          <p:nvPr>
            <p:ph type="body" sz="quarter" idx="13"/>
          </p:nvPr>
        </p:nvSpPr>
        <p:spPr/>
        <p:txBody>
          <a:bodyPr/>
          <a:lstStyle/>
          <a:p>
            <a:r>
              <a:rPr lang="en-US" dirty="0"/>
              <a:t>Improve the lives of millions of older adults, especially those who are struggling</a:t>
            </a:r>
            <a:endParaRPr lang="en-VN" dirty="0"/>
          </a:p>
        </p:txBody>
      </p:sp>
      <p:sp>
        <p:nvSpPr>
          <p:cNvPr id="13" name="Text Placeholder 12">
            <a:extLst>
              <a:ext uri="{FF2B5EF4-FFF2-40B4-BE49-F238E27FC236}">
                <a16:creationId xmlns:a16="http://schemas.microsoft.com/office/drawing/2014/main" id="{2A4B1DD4-790B-1F45-8198-2A053814B333}"/>
              </a:ext>
            </a:extLst>
          </p:cNvPr>
          <p:cNvSpPr>
            <a:spLocks noGrp="1"/>
          </p:cNvSpPr>
          <p:nvPr>
            <p:ph type="body" sz="quarter" idx="14"/>
          </p:nvPr>
        </p:nvSpPr>
        <p:spPr/>
        <p:txBody>
          <a:bodyPr/>
          <a:lstStyle/>
          <a:p>
            <a:r>
              <a:rPr lang="en-US" dirty="0"/>
              <a:t>Goal</a:t>
            </a:r>
            <a:endParaRPr lang="en-VN" dirty="0"/>
          </a:p>
        </p:txBody>
      </p:sp>
      <p:sp>
        <p:nvSpPr>
          <p:cNvPr id="14" name="Text Placeholder 13">
            <a:extLst>
              <a:ext uri="{FF2B5EF4-FFF2-40B4-BE49-F238E27FC236}">
                <a16:creationId xmlns:a16="http://schemas.microsoft.com/office/drawing/2014/main" id="{BD723A13-3DBE-C146-94F4-7E110E13DDD9}"/>
              </a:ext>
            </a:extLst>
          </p:cNvPr>
          <p:cNvSpPr>
            <a:spLocks noGrp="1"/>
          </p:cNvSpPr>
          <p:nvPr>
            <p:ph type="body" sz="quarter" idx="15"/>
          </p:nvPr>
        </p:nvSpPr>
        <p:spPr/>
        <p:txBody>
          <a:bodyPr/>
          <a:lstStyle/>
          <a:p>
            <a:r>
              <a:rPr lang="en-US" dirty="0"/>
              <a:t>Impact the health and economic security of 40 million older adults by 2030, especially women, people of color, LGBTQ+, low-income, and rural individuals</a:t>
            </a:r>
            <a:endParaRPr lang="en-VN" dirty="0"/>
          </a:p>
        </p:txBody>
      </p:sp>
    </p:spTree>
    <p:extLst>
      <p:ext uri="{BB962C8B-B14F-4D97-AF65-F5344CB8AC3E}">
        <p14:creationId xmlns:p14="http://schemas.microsoft.com/office/powerpoint/2010/main" val="277721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813300" y="2311399"/>
            <a:ext cx="6540500" cy="825695"/>
          </a:xfrm>
        </p:spPr>
        <p:txBody>
          <a:bodyPr>
            <a:normAutofit fontScale="77500" lnSpcReduction="20000"/>
          </a:bodyPr>
          <a:lstStyle/>
          <a:p>
            <a:pPr marL="302575" indent="-302575">
              <a:spcBef>
                <a:spcPts val="0"/>
              </a:spcBef>
              <a:buFont typeface="Arial" panose="020B0604020202020204" pitchFamily="34" charset="0"/>
              <a:buChar char="•"/>
            </a:pPr>
            <a:r>
              <a:rPr lang="en-US" sz="3100" b="1" dirty="0">
                <a:solidFill>
                  <a:srgbClr val="002060"/>
                </a:solidFill>
                <a:latin typeface="+mn-lt"/>
              </a:rPr>
              <a:t>Goal</a:t>
            </a:r>
            <a:r>
              <a:rPr lang="en-US" sz="3100" dirty="0">
                <a:solidFill>
                  <a:srgbClr val="002060"/>
                </a:solidFill>
                <a:latin typeface="+mn-lt"/>
              </a:rPr>
              <a:t>: Increase the quality and years of healthy life for older adults and adults with disabilities</a:t>
            </a:r>
          </a:p>
          <a:p>
            <a:pPr marL="302575" indent="-302575">
              <a:buFont typeface="Arial" panose="020B0604020202020204" pitchFamily="34" charset="0"/>
              <a:buChar char="•"/>
            </a:pPr>
            <a:endParaRPr lang="en-US" sz="1765" dirty="0">
              <a:latin typeface="+mn-lt"/>
            </a:endParaRPr>
          </a:p>
        </p:txBody>
      </p:sp>
      <p:sp>
        <p:nvSpPr>
          <p:cNvPr id="6" name="Content Placeholder 5">
            <a:extLst>
              <a:ext uri="{FF2B5EF4-FFF2-40B4-BE49-F238E27FC236}">
                <a16:creationId xmlns:a16="http://schemas.microsoft.com/office/drawing/2014/main" id="{DD81B3B0-35BE-483E-A349-5D7B061E0CB4}"/>
              </a:ext>
            </a:extLst>
          </p:cNvPr>
          <p:cNvSpPr>
            <a:spLocks noGrp="1"/>
          </p:cNvSpPr>
          <p:nvPr>
            <p:ph idx="10"/>
          </p:nvPr>
        </p:nvSpPr>
        <p:spPr>
          <a:xfrm>
            <a:off x="4813300" y="3336757"/>
            <a:ext cx="6540500" cy="3179763"/>
          </a:xfrm>
        </p:spPr>
        <p:txBody>
          <a:bodyPr/>
          <a:lstStyle/>
          <a:p>
            <a:pPr marL="302575" indent="-302575">
              <a:buFont typeface="Arial" panose="020B0604020202020204" pitchFamily="34" charset="0"/>
              <a:buChar char="•"/>
            </a:pPr>
            <a:r>
              <a:rPr lang="en-US" sz="2400" b="1" dirty="0">
                <a:solidFill>
                  <a:srgbClr val="002060"/>
                </a:solidFill>
                <a:latin typeface="+mn-lt"/>
              </a:rPr>
              <a:t>Three national resource centers funded by the Administration for Community Living </a:t>
            </a:r>
          </a:p>
          <a:p>
            <a:pPr marL="746352" lvl="1" indent="-302575">
              <a:buSzPct val="50000"/>
              <a:buFont typeface="Wingdings" panose="05000000000000000000" pitchFamily="2" charset="2"/>
              <a:buChar char="q"/>
            </a:pPr>
            <a:r>
              <a:rPr lang="en-US" sz="2400" dirty="0">
                <a:solidFill>
                  <a:srgbClr val="002060"/>
                </a:solidFill>
                <a:latin typeface="+mn-lt"/>
              </a:rPr>
              <a:t>Chronic Disease Self-Management Education (CDSME)</a:t>
            </a:r>
          </a:p>
          <a:p>
            <a:pPr marL="746352" lvl="1" indent="-302575">
              <a:buSzPct val="50000"/>
              <a:buFont typeface="Wingdings" panose="05000000000000000000" pitchFamily="2" charset="2"/>
              <a:buChar char="q"/>
            </a:pPr>
            <a:r>
              <a:rPr lang="en-US" sz="2400" dirty="0">
                <a:solidFill>
                  <a:srgbClr val="002060"/>
                </a:solidFill>
                <a:latin typeface="+mn-lt"/>
              </a:rPr>
              <a:t>Falls Prevention </a:t>
            </a:r>
          </a:p>
          <a:p>
            <a:pPr marL="746352" lvl="1" indent="-302575">
              <a:buSzPct val="50000"/>
              <a:buFont typeface="Wingdings" panose="05000000000000000000" pitchFamily="2" charset="2"/>
              <a:buChar char="q"/>
            </a:pPr>
            <a:r>
              <a:rPr lang="en-US" sz="2400" dirty="0">
                <a:solidFill>
                  <a:srgbClr val="002060"/>
                </a:solidFill>
                <a:latin typeface="+mn-lt"/>
              </a:rPr>
              <a:t>Modernizing Senior Centers</a:t>
            </a:r>
          </a:p>
          <a:p>
            <a:pPr marL="302575" indent="-302575">
              <a:buFont typeface="Arial" panose="020B0604020202020204" pitchFamily="34" charset="0"/>
              <a:buChar char="•"/>
            </a:pPr>
            <a:r>
              <a:rPr lang="en-US" sz="2400" b="1" dirty="0">
                <a:solidFill>
                  <a:srgbClr val="002060"/>
                </a:solidFill>
                <a:latin typeface="+mn-lt"/>
              </a:rPr>
              <a:t>National Institute of Senior Centers</a:t>
            </a:r>
          </a:p>
          <a:p>
            <a:pPr marL="302575" indent="-302575">
              <a:buFont typeface="Arial" panose="020B0604020202020204" pitchFamily="34" charset="0"/>
              <a:buChar char="•"/>
            </a:pPr>
            <a:r>
              <a:rPr lang="en-US" sz="2400" b="1" dirty="0">
                <a:solidFill>
                  <a:srgbClr val="002060"/>
                </a:solidFill>
                <a:latin typeface="+mn-lt"/>
              </a:rPr>
              <a:t>Other key areas: </a:t>
            </a:r>
            <a:r>
              <a:rPr lang="en-US" sz="2400" dirty="0">
                <a:solidFill>
                  <a:srgbClr val="002060"/>
                </a:solidFill>
                <a:latin typeface="+mn-lt"/>
              </a:rPr>
              <a:t>Aging Mastery Program, behavioral health, physical activity, vaccines</a:t>
            </a:r>
          </a:p>
          <a:p>
            <a:endParaRPr lang="en-US" dirty="0"/>
          </a:p>
        </p:txBody>
      </p:sp>
      <p:sp>
        <p:nvSpPr>
          <p:cNvPr id="2" name="Title 1"/>
          <p:cNvSpPr>
            <a:spLocks noGrp="1"/>
          </p:cNvSpPr>
          <p:nvPr>
            <p:ph type="title"/>
          </p:nvPr>
        </p:nvSpPr>
        <p:spPr/>
        <p:txBody>
          <a:bodyPr>
            <a:normAutofit/>
          </a:bodyPr>
          <a:lstStyle/>
          <a:p>
            <a:r>
              <a:rPr lang="en-US" sz="4000" dirty="0"/>
              <a:t>NCOA’s Center for Healthy Aging</a:t>
            </a:r>
            <a:endParaRPr lang="en-US" sz="4400" dirty="0">
              <a:solidFill>
                <a:srgbClr val="00206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911" y="2311399"/>
            <a:ext cx="3858196" cy="2893647"/>
          </a:xfrm>
          <a:prstGeom prst="rect">
            <a:avLst/>
          </a:prstGeom>
        </p:spPr>
      </p:pic>
    </p:spTree>
    <p:extLst>
      <p:ext uri="{BB962C8B-B14F-4D97-AF65-F5344CB8AC3E}">
        <p14:creationId xmlns:p14="http://schemas.microsoft.com/office/powerpoint/2010/main" val="657984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E0A1-9D43-EA4B-9DB3-6FFE70159C2D}"/>
              </a:ext>
            </a:extLst>
          </p:cNvPr>
          <p:cNvSpPr>
            <a:spLocks noGrp="1"/>
          </p:cNvSpPr>
          <p:nvPr>
            <p:ph type="ctrTitle"/>
          </p:nvPr>
        </p:nvSpPr>
        <p:spPr>
          <a:xfrm>
            <a:off x="460131" y="2493018"/>
            <a:ext cx="11018520" cy="1655763"/>
          </a:xfrm>
        </p:spPr>
        <p:txBody>
          <a:bodyPr/>
          <a:lstStyle/>
          <a:p>
            <a:br>
              <a:rPr lang="en-US" dirty="0"/>
            </a:br>
            <a:r>
              <a:rPr lang="en-US" dirty="0"/>
              <a:t>Promoting Mental Wellbeing in Older Adults</a:t>
            </a:r>
          </a:p>
        </p:txBody>
      </p:sp>
      <p:sp>
        <p:nvSpPr>
          <p:cNvPr id="3" name="Subtitle 2">
            <a:extLst>
              <a:ext uri="{FF2B5EF4-FFF2-40B4-BE49-F238E27FC236}">
                <a16:creationId xmlns:a16="http://schemas.microsoft.com/office/drawing/2014/main" id="{79DD2ACD-BBB5-CB4F-93DA-ECD9CCFBAD59}"/>
              </a:ext>
            </a:extLst>
          </p:cNvPr>
          <p:cNvSpPr>
            <a:spLocks noGrp="1"/>
          </p:cNvSpPr>
          <p:nvPr>
            <p:ph type="subTitle" idx="1"/>
          </p:nvPr>
        </p:nvSpPr>
        <p:spPr>
          <a:xfrm>
            <a:off x="586740" y="5436612"/>
            <a:ext cx="11018520" cy="1026533"/>
          </a:xfrm>
        </p:spPr>
        <p:txBody>
          <a:bodyPr/>
          <a:lstStyle/>
          <a:p>
            <a:r>
              <a:rPr lang="en-US" dirty="0"/>
              <a:t>Anne Chapman, MPH - Director, Strategic Partnerships</a:t>
            </a:r>
          </a:p>
        </p:txBody>
      </p:sp>
    </p:spTree>
    <p:extLst>
      <p:ext uri="{BB962C8B-B14F-4D97-AF65-F5344CB8AC3E}">
        <p14:creationId xmlns:p14="http://schemas.microsoft.com/office/powerpoint/2010/main" val="3544859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463E-1086-9747-B594-9AB1E1F519F5}"/>
              </a:ext>
            </a:extLst>
          </p:cNvPr>
          <p:cNvSpPr>
            <a:spLocks noGrp="1"/>
          </p:cNvSpPr>
          <p:nvPr>
            <p:ph type="title"/>
          </p:nvPr>
        </p:nvSpPr>
        <p:spPr/>
        <p:txBody>
          <a:bodyPr/>
          <a:lstStyle/>
          <a:p>
            <a:r>
              <a:rPr lang="en-US" dirty="0"/>
              <a:t>National Council for Mental Wellbeing</a:t>
            </a:r>
          </a:p>
        </p:txBody>
      </p:sp>
      <p:sp>
        <p:nvSpPr>
          <p:cNvPr id="3" name="Content Placeholder 2">
            <a:extLst>
              <a:ext uri="{FF2B5EF4-FFF2-40B4-BE49-F238E27FC236}">
                <a16:creationId xmlns:a16="http://schemas.microsoft.com/office/drawing/2014/main" id="{FD7F54AA-1A4F-F64B-97D6-72B4E75935F7}"/>
              </a:ext>
            </a:extLst>
          </p:cNvPr>
          <p:cNvSpPr>
            <a:spLocks noGrp="1"/>
          </p:cNvSpPr>
          <p:nvPr>
            <p:ph idx="1"/>
          </p:nvPr>
        </p:nvSpPr>
        <p:spPr>
          <a:xfrm>
            <a:off x="564874" y="1825625"/>
            <a:ext cx="5881646" cy="4018584"/>
          </a:xfrm>
        </p:spPr>
        <p:txBody>
          <a:bodyPr/>
          <a:lstStyle/>
          <a:p>
            <a:r>
              <a:rPr lang="en-US" sz="2800" dirty="0"/>
              <a:t>Founded in 1969, the National Council for Mental Wellbeing is a membership organization that drives policy and social change on behalf of nearly 3,500 mental health and substance use treatment organizations and the more than 10 million children, adults and families they serve. </a:t>
            </a:r>
          </a:p>
        </p:txBody>
      </p:sp>
      <p:pic>
        <p:nvPicPr>
          <p:cNvPr id="7" name="Picture 6" descr="Text&#10;&#10;Description automatically generated">
            <a:extLst>
              <a:ext uri="{FF2B5EF4-FFF2-40B4-BE49-F238E27FC236}">
                <a16:creationId xmlns:a16="http://schemas.microsoft.com/office/drawing/2014/main" id="{48163209-7099-4577-97BC-217C6E5F9AB5}"/>
              </a:ext>
            </a:extLst>
          </p:cNvPr>
          <p:cNvPicPr>
            <a:picLocks noChangeAspect="1"/>
          </p:cNvPicPr>
          <p:nvPr/>
        </p:nvPicPr>
        <p:blipFill>
          <a:blip r:embed="rId2"/>
          <a:stretch>
            <a:fillRect/>
          </a:stretch>
        </p:blipFill>
        <p:spPr>
          <a:xfrm>
            <a:off x="7374634" y="2015789"/>
            <a:ext cx="2695196" cy="2990233"/>
          </a:xfrm>
          <a:prstGeom prst="rect">
            <a:avLst/>
          </a:prstGeom>
        </p:spPr>
      </p:pic>
    </p:spTree>
    <p:extLst>
      <p:ext uri="{BB962C8B-B14F-4D97-AF65-F5344CB8AC3E}">
        <p14:creationId xmlns:p14="http://schemas.microsoft.com/office/powerpoint/2010/main" val="1696719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6ECD6-9CEF-419C-8F99-2CE8DAA25CB5}"/>
              </a:ext>
            </a:extLst>
          </p:cNvPr>
          <p:cNvSpPr>
            <a:spLocks noGrp="1"/>
          </p:cNvSpPr>
          <p:nvPr>
            <p:ph type="title"/>
          </p:nvPr>
        </p:nvSpPr>
        <p:spPr>
          <a:xfrm>
            <a:off x="6411685" y="634946"/>
            <a:ext cx="5127171" cy="1450757"/>
          </a:xfrm>
        </p:spPr>
        <p:txBody>
          <a:bodyPr vert="horz" lIns="91440" tIns="45720" rIns="91440" bIns="45720" rtlCol="0" anchor="b">
            <a:normAutofit/>
          </a:bodyPr>
          <a:lstStyle/>
          <a:p>
            <a:r>
              <a:rPr lang="en-US" sz="4800" dirty="0">
                <a:solidFill>
                  <a:schemeClr val="accent2"/>
                </a:solidFill>
                <a:latin typeface="+mn-lt"/>
              </a:rPr>
              <a:t>Trauma Defined:</a:t>
            </a:r>
          </a:p>
        </p:txBody>
      </p:sp>
      <p:pic>
        <p:nvPicPr>
          <p:cNvPr id="10" name="Picture 9" descr="A person looking at the camera&#10;&#10;Description automatically generated">
            <a:extLst>
              <a:ext uri="{FF2B5EF4-FFF2-40B4-BE49-F238E27FC236}">
                <a16:creationId xmlns:a16="http://schemas.microsoft.com/office/drawing/2014/main" id="{09B8425B-F78E-45FB-8460-414B293CC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92" y="1449499"/>
            <a:ext cx="5451627" cy="3638961"/>
          </a:xfrm>
          <a:prstGeom prst="rect">
            <a:avLst/>
          </a:prstGeom>
          <a:ln>
            <a:noFill/>
          </a:ln>
          <a:effectLst>
            <a:outerShdw blurRad="292100" dist="139700" dir="2700000" algn="tl" rotWithShape="0">
              <a:srgbClr val="333333">
                <a:alpha val="65000"/>
              </a:srgbClr>
            </a:outerShdw>
          </a:effectLst>
        </p:spPr>
      </p:pic>
      <p:sp>
        <p:nvSpPr>
          <p:cNvPr id="5" name="Content Placeholder 4">
            <a:extLst>
              <a:ext uri="{FF2B5EF4-FFF2-40B4-BE49-F238E27FC236}">
                <a16:creationId xmlns:a16="http://schemas.microsoft.com/office/drawing/2014/main" id="{7D0FEEB7-B9D7-4217-8969-3A231E01F135}"/>
              </a:ext>
            </a:extLst>
          </p:cNvPr>
          <p:cNvSpPr txBox="1">
            <a:spLocks noGrp="1"/>
          </p:cNvSpPr>
          <p:nvPr>
            <p:ph idx="1"/>
          </p:nvPr>
        </p:nvSpPr>
        <p:spPr>
          <a:xfrm>
            <a:off x="6411684" y="2198914"/>
            <a:ext cx="5127172" cy="3670180"/>
          </a:xfrm>
          <a:prstGeom prst="rect">
            <a:avLst/>
          </a:prstGeom>
        </p:spPr>
        <p:txBody>
          <a:bodyPr vert="horz" lIns="0" tIns="45720" rIns="0" bIns="45720" rtlCol="0">
            <a:normAutofit/>
          </a:bodyPr>
          <a:lstStyle/>
          <a:p>
            <a:r>
              <a:rPr lang="en-US" sz="2400" dirty="0">
                <a:solidFill>
                  <a:schemeClr val="tx1">
                    <a:lumMod val="75000"/>
                    <a:lumOff val="25000"/>
                  </a:schemeClr>
                </a:solidFill>
                <a:latin typeface="+mn-lt"/>
              </a:rPr>
              <a:t>Individual trauma results from an </a:t>
            </a:r>
            <a:r>
              <a:rPr lang="en-US" sz="2400" u="sng" dirty="0">
                <a:solidFill>
                  <a:schemeClr val="accent2"/>
                </a:solidFill>
                <a:latin typeface="+mn-lt"/>
              </a:rPr>
              <a:t>EVENT</a:t>
            </a:r>
            <a:r>
              <a:rPr lang="en-US" sz="2400" dirty="0">
                <a:solidFill>
                  <a:schemeClr val="accent2"/>
                </a:solidFill>
                <a:latin typeface="+mn-lt"/>
              </a:rPr>
              <a:t>, </a:t>
            </a:r>
            <a:r>
              <a:rPr lang="en-US" sz="2400" dirty="0">
                <a:solidFill>
                  <a:schemeClr val="tx1">
                    <a:lumMod val="75000"/>
                    <a:lumOff val="25000"/>
                  </a:schemeClr>
                </a:solidFill>
                <a:latin typeface="+mn-lt"/>
              </a:rPr>
              <a:t>series of events, or set of circumstances that is </a:t>
            </a:r>
            <a:r>
              <a:rPr lang="en-US" sz="2400" u="sng" dirty="0">
                <a:solidFill>
                  <a:schemeClr val="accent2"/>
                </a:solidFill>
                <a:latin typeface="+mn-lt"/>
              </a:rPr>
              <a:t>EXPERIENCED</a:t>
            </a:r>
            <a:r>
              <a:rPr lang="en-US" sz="2400" u="sng" dirty="0">
                <a:solidFill>
                  <a:schemeClr val="tx1">
                    <a:lumMod val="75000"/>
                    <a:lumOff val="25000"/>
                  </a:schemeClr>
                </a:solidFill>
                <a:latin typeface="+mn-lt"/>
              </a:rPr>
              <a:t> </a:t>
            </a:r>
            <a:r>
              <a:rPr lang="en-US" sz="2400" dirty="0">
                <a:solidFill>
                  <a:schemeClr val="tx1">
                    <a:lumMod val="75000"/>
                    <a:lumOff val="25000"/>
                  </a:schemeClr>
                </a:solidFill>
                <a:latin typeface="+mn-lt"/>
              </a:rPr>
              <a:t>by an individual as physically or emotionally harmful or life threatening and that has lasting adverse </a:t>
            </a:r>
            <a:r>
              <a:rPr lang="en-US" sz="2400" u="sng" dirty="0">
                <a:solidFill>
                  <a:schemeClr val="accent2"/>
                </a:solidFill>
                <a:latin typeface="+mn-lt"/>
              </a:rPr>
              <a:t>EFFECTS</a:t>
            </a:r>
            <a:r>
              <a:rPr lang="en-US" sz="2400" dirty="0">
                <a:solidFill>
                  <a:schemeClr val="accent2"/>
                </a:solidFill>
                <a:latin typeface="+mn-lt"/>
              </a:rPr>
              <a:t> </a:t>
            </a:r>
            <a:r>
              <a:rPr lang="en-US" sz="2400" dirty="0">
                <a:solidFill>
                  <a:schemeClr val="tx1">
                    <a:lumMod val="75000"/>
                    <a:lumOff val="25000"/>
                  </a:schemeClr>
                </a:solidFill>
                <a:latin typeface="+mn-lt"/>
              </a:rPr>
              <a:t>on the individual’s functioning and mental, physical, social, emotional, or spiritual well-being.</a:t>
            </a:r>
            <a:r>
              <a:rPr lang="en-US" sz="2400" i="1" dirty="0">
                <a:solidFill>
                  <a:schemeClr val="tx1">
                    <a:lumMod val="75000"/>
                    <a:lumOff val="25000"/>
                  </a:schemeClr>
                </a:solidFill>
                <a:latin typeface="+mn-lt"/>
              </a:rPr>
              <a:t>	</a:t>
            </a:r>
          </a:p>
          <a:p>
            <a:endParaRPr lang="en-US" dirty="0">
              <a:solidFill>
                <a:schemeClr val="tx1">
                  <a:lumMod val="75000"/>
                  <a:lumOff val="25000"/>
                </a:schemeClr>
              </a:solidFill>
              <a:latin typeface="+mn-lt"/>
            </a:endParaRPr>
          </a:p>
          <a:p>
            <a:endParaRPr lang="en-US" dirty="0">
              <a:solidFill>
                <a:schemeClr val="tx1">
                  <a:lumMod val="75000"/>
                  <a:lumOff val="25000"/>
                </a:schemeClr>
              </a:solidFill>
              <a:latin typeface="+mn-lt"/>
            </a:endParaRPr>
          </a:p>
          <a:p>
            <a:endParaRPr lang="en-US" dirty="0">
              <a:solidFill>
                <a:schemeClr val="tx1">
                  <a:lumMod val="75000"/>
                  <a:lumOff val="25000"/>
                </a:schemeClr>
              </a:solidFill>
              <a:latin typeface="+mn-lt"/>
            </a:endParaRPr>
          </a:p>
          <a:p>
            <a:endParaRPr lang="en-US" dirty="0">
              <a:solidFill>
                <a:schemeClr val="tx1">
                  <a:lumMod val="75000"/>
                  <a:lumOff val="25000"/>
                </a:schemeClr>
              </a:solidFill>
              <a:latin typeface="+mn-lt"/>
            </a:endParaRPr>
          </a:p>
        </p:txBody>
      </p:sp>
      <p:sp>
        <p:nvSpPr>
          <p:cNvPr id="8" name="Rectangle 7">
            <a:extLst>
              <a:ext uri="{FF2B5EF4-FFF2-40B4-BE49-F238E27FC236}">
                <a16:creationId xmlns:a16="http://schemas.microsoft.com/office/drawing/2014/main" id="{E3058176-1398-4FFA-B770-9BBEB17E6DDC}"/>
              </a:ext>
            </a:extLst>
          </p:cNvPr>
          <p:cNvSpPr/>
          <p:nvPr/>
        </p:nvSpPr>
        <p:spPr>
          <a:xfrm>
            <a:off x="9932659" y="6507246"/>
            <a:ext cx="2226892" cy="230832"/>
          </a:xfrm>
          <a:prstGeom prst="rect">
            <a:avLst/>
          </a:prstGeom>
        </p:spPr>
        <p:txBody>
          <a:bodyPr wrap="none">
            <a:spAutoFit/>
          </a:bodyPr>
          <a:lstStyle/>
          <a:p>
            <a:pPr marL="12700">
              <a:spcBef>
                <a:spcPts val="240"/>
              </a:spcBef>
            </a:pPr>
            <a:r>
              <a:rPr lang="en-US" sz="900" spc="-25" dirty="0">
                <a:solidFill>
                  <a:srgbClr val="FFFFFF"/>
                </a:solidFill>
                <a:latin typeface="Segoe UI"/>
                <a:cs typeface="Segoe UI"/>
              </a:rPr>
              <a:t>©MENTAL HEALTH FIRST AID® USA 2020</a:t>
            </a:r>
            <a:endParaRPr lang="en-US" sz="900" dirty="0">
              <a:latin typeface="Segoe UI"/>
              <a:cs typeface="Segoe UI"/>
            </a:endParaRPr>
          </a:p>
        </p:txBody>
      </p:sp>
      <p:pic>
        <p:nvPicPr>
          <p:cNvPr id="24" name="Picture 23">
            <a:extLst>
              <a:ext uri="{FF2B5EF4-FFF2-40B4-BE49-F238E27FC236}">
                <a16:creationId xmlns:a16="http://schemas.microsoft.com/office/drawing/2014/main" id="{B760CA83-57DF-4160-BEB2-0A1D62799036}"/>
              </a:ext>
            </a:extLst>
          </p:cNvPr>
          <p:cNvPicPr/>
          <p:nvPr/>
        </p:nvPicPr>
        <p:blipFill rotWithShape="1">
          <a:blip r:embed="rId4"/>
          <a:srcRect l="75190" t="10719" r="11282" b="78089"/>
          <a:stretch/>
        </p:blipFill>
        <p:spPr bwMode="auto">
          <a:xfrm>
            <a:off x="9795734" y="94918"/>
            <a:ext cx="2396266" cy="1185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91241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WA brand colors 1">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E1E1DE"/>
      </a:hlink>
      <a:folHlink>
        <a:srgbClr val="3C8A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WA brand colors 1">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E1E1DE"/>
      </a:hlink>
      <a:folHlink>
        <a:srgbClr val="3C8A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AWA brand colors 1">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E1E1DE"/>
      </a:hlink>
      <a:folHlink>
        <a:srgbClr val="3C8A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MHFA_PPT Template_Standard</Template>
  <TotalTime>608</TotalTime>
  <Words>3050</Words>
  <Application>Microsoft Office PowerPoint</Application>
  <PresentationFormat>Widescreen</PresentationFormat>
  <Paragraphs>442</Paragraphs>
  <Slides>41</Slides>
  <Notes>12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41</vt:i4>
      </vt:variant>
    </vt:vector>
  </HeadingPairs>
  <TitlesOfParts>
    <vt:vector size="59" baseType="lpstr">
      <vt:lpstr>Arial</vt:lpstr>
      <vt:lpstr>Calibri</vt:lpstr>
      <vt:lpstr>Calibri </vt:lpstr>
      <vt:lpstr>Calibri Light</vt:lpstr>
      <vt:lpstr>Courier New</vt:lpstr>
      <vt:lpstr>Gill Sans MT</vt:lpstr>
      <vt:lpstr>Open Sans</vt:lpstr>
      <vt:lpstr>Open Sans Light</vt:lpstr>
      <vt:lpstr>Segoe UI</vt:lpstr>
      <vt:lpstr>Source Serif Pro</vt:lpstr>
      <vt:lpstr>Source Serif Pro Black</vt:lpstr>
      <vt:lpstr>Wingdings</vt:lpstr>
      <vt:lpstr>Wingdings 2</vt:lpstr>
      <vt:lpstr>Office Theme</vt:lpstr>
      <vt:lpstr>1_Office Theme</vt:lpstr>
      <vt:lpstr>2_Office Theme</vt:lpstr>
      <vt:lpstr>3_Office Theme</vt:lpstr>
      <vt:lpstr>Dividend</vt:lpstr>
      <vt:lpstr>PowerPoint Presentation</vt:lpstr>
      <vt:lpstr>PowerPoint Presentation</vt:lpstr>
      <vt:lpstr>PowerPoint Presentation</vt:lpstr>
      <vt:lpstr>PowerPoint Presentation</vt:lpstr>
      <vt:lpstr>National Council on Aging - Who we are</vt:lpstr>
      <vt:lpstr>NCOA’s Center for Healthy Aging</vt:lpstr>
      <vt:lpstr> Promoting Mental Wellbeing in Older Adults</vt:lpstr>
      <vt:lpstr>National Council for Mental Wellbeing</vt:lpstr>
      <vt:lpstr>Trauma Defined:</vt:lpstr>
      <vt:lpstr>Impact of Trauma</vt:lpstr>
      <vt:lpstr>Normal Response to Traumatic Events</vt:lpstr>
      <vt:lpstr>The Challenge We Face</vt:lpstr>
      <vt:lpstr>It Doesn’t Have to Be This Way</vt:lpstr>
      <vt:lpstr>PowerPoint Presentation</vt:lpstr>
      <vt:lpstr>The Path to a Brighter Future</vt:lpstr>
      <vt:lpstr>Implementing the Solution</vt:lpstr>
      <vt:lpstr>What to look for…</vt:lpstr>
      <vt:lpstr>Activity: Helpful vs Unhelpful Approaches</vt:lpstr>
      <vt:lpstr>PowerPoint Presentation</vt:lpstr>
      <vt:lpstr>Tips to Get Started</vt:lpstr>
      <vt:lpstr>Curricula Options</vt:lpstr>
      <vt:lpstr>Curricula Enhancements (2020)</vt:lpstr>
      <vt:lpstr>Adult Curriculum Supplements</vt:lpstr>
      <vt:lpstr>How to Find Area Courses or Instructors</vt:lpstr>
      <vt:lpstr>Mental Health Resources</vt:lpstr>
      <vt:lpstr>Questions?</vt:lpstr>
      <vt:lpstr>Thank You!</vt:lpstr>
      <vt:lpstr>PowerPoint Presentation</vt:lpstr>
      <vt:lpstr>PowerPoint Presentation</vt:lpstr>
      <vt:lpstr>PowerPoint Presentation</vt:lpstr>
      <vt:lpstr>PowerPoint Presentation</vt:lpstr>
      <vt:lpstr>MENTAL HEALTH FIRST AID FOR OLDER ADULTS</vt:lpstr>
      <vt:lpstr>MHFA  for OLDER ADULTS                 Training Content </vt:lpstr>
      <vt:lpstr>Exercises and Videos</vt:lpstr>
      <vt:lpstr>KEY MESSAGES   Session 1 – Part 1</vt:lpstr>
      <vt:lpstr>KEY MESSAGES     SESSION 1 – Part 2</vt:lpstr>
      <vt:lpstr>KEY MESSAGES    SESSION 2 – PART 1</vt:lpstr>
      <vt:lpstr>KEY MESSAGES       SESSION 2 – PART 2</vt:lpstr>
      <vt:lpstr>COMPARISON</vt:lpstr>
      <vt:lpstr>          Mental Health First Aid Action Plan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Wainwright</dc:creator>
  <cp:lastModifiedBy>Maria O'Donnell</cp:lastModifiedBy>
  <cp:revision>30</cp:revision>
  <dcterms:created xsi:type="dcterms:W3CDTF">2021-03-18T18:22:02Z</dcterms:created>
  <dcterms:modified xsi:type="dcterms:W3CDTF">2021-10-13T14:35:42Z</dcterms:modified>
</cp:coreProperties>
</file>